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7" r:id="rId8"/>
    <p:sldId id="265" r:id="rId9"/>
    <p:sldId id="268" r:id="rId10"/>
    <p:sldId id="269" r:id="rId11"/>
    <p:sldId id="261" r:id="rId12"/>
    <p:sldId id="262" r:id="rId13"/>
    <p:sldId id="264" r:id="rId14"/>
    <p:sldId id="270" r:id="rId15"/>
    <p:sldId id="271" r:id="rId16"/>
    <p:sldId id="272" r:id="rId17"/>
    <p:sldId id="274" r:id="rId18"/>
    <p:sldId id="275" r:id="rId19"/>
    <p:sldId id="27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75CEB-865D-46B9-9B11-49DE15DDCAAF}" v="35" dt="2022-11-23T07:42:02.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nne van Hofwegen" userId="e2730482-3bd0-44c7-8d5c-28715d46fa9a" providerId="ADAL" clId="{52C75CEB-865D-46B9-9B11-49DE15DDCAAF}"/>
    <pc:docChg chg="undo custSel addSld delSld modSld modMainMaster">
      <pc:chgData name="Elianne van Hofwegen" userId="e2730482-3bd0-44c7-8d5c-28715d46fa9a" providerId="ADAL" clId="{52C75CEB-865D-46B9-9B11-49DE15DDCAAF}" dt="2022-11-23T07:42:46.919" v="4447" actId="313"/>
      <pc:docMkLst>
        <pc:docMk/>
      </pc:docMkLst>
      <pc:sldChg chg="addSp delSp modSp mod setBg addAnim">
        <pc:chgData name="Elianne van Hofwegen" userId="e2730482-3bd0-44c7-8d5c-28715d46fa9a" providerId="ADAL" clId="{52C75CEB-865D-46B9-9B11-49DE15DDCAAF}" dt="2022-11-22T07:25:54.998" v="209" actId="207"/>
        <pc:sldMkLst>
          <pc:docMk/>
          <pc:sldMk cId="3568100321" sldId="256"/>
        </pc:sldMkLst>
        <pc:spChg chg="mod">
          <ac:chgData name="Elianne van Hofwegen" userId="e2730482-3bd0-44c7-8d5c-28715d46fa9a" providerId="ADAL" clId="{52C75CEB-865D-46B9-9B11-49DE15DDCAAF}" dt="2022-11-22T07:25:54.998" v="209" actId="207"/>
          <ac:spMkLst>
            <pc:docMk/>
            <pc:sldMk cId="3568100321" sldId="256"/>
            <ac:spMk id="2" creationId="{5DC54F61-7A36-7E54-63AD-18B0A341D4D1}"/>
          </ac:spMkLst>
        </pc:spChg>
        <pc:spChg chg="mod">
          <ac:chgData name="Elianne van Hofwegen" userId="e2730482-3bd0-44c7-8d5c-28715d46fa9a" providerId="ADAL" clId="{52C75CEB-865D-46B9-9B11-49DE15DDCAAF}" dt="2022-11-22T07:25:01.462" v="202" actId="114"/>
          <ac:spMkLst>
            <pc:docMk/>
            <pc:sldMk cId="3568100321" sldId="256"/>
            <ac:spMk id="3" creationId="{FBA4EC5F-0139-D4D4-D2B6-C0A0AEB49F38}"/>
          </ac:spMkLst>
        </pc:spChg>
        <pc:spChg chg="add del">
          <ac:chgData name="Elianne van Hofwegen" userId="e2730482-3bd0-44c7-8d5c-28715d46fa9a" providerId="ADAL" clId="{52C75CEB-865D-46B9-9B11-49DE15DDCAAF}" dt="2022-11-22T07:23:34.349" v="182" actId="22"/>
          <ac:spMkLst>
            <pc:docMk/>
            <pc:sldMk cId="3568100321" sldId="256"/>
            <ac:spMk id="5" creationId="{0FA1AF1E-5D1E-F595-8857-842E93AAFA64}"/>
          </ac:spMkLst>
        </pc:spChg>
        <pc:picChg chg="add mod">
          <ac:chgData name="Elianne van Hofwegen" userId="e2730482-3bd0-44c7-8d5c-28715d46fa9a" providerId="ADAL" clId="{52C75CEB-865D-46B9-9B11-49DE15DDCAAF}" dt="2022-11-22T07:24:36.842" v="189" actId="26606"/>
          <ac:picMkLst>
            <pc:docMk/>
            <pc:sldMk cId="3568100321" sldId="256"/>
            <ac:picMk id="1026" creationId="{CB255C55-C444-BE71-B665-D447ECD2A3A5}"/>
          </ac:picMkLst>
        </pc:picChg>
      </pc:sldChg>
      <pc:sldChg chg="modSp new mod setBg">
        <pc:chgData name="Elianne van Hofwegen" userId="e2730482-3bd0-44c7-8d5c-28715d46fa9a" providerId="ADAL" clId="{52C75CEB-865D-46B9-9B11-49DE15DDCAAF}" dt="2022-11-22T07:26:51.075" v="516" actId="255"/>
        <pc:sldMkLst>
          <pc:docMk/>
          <pc:sldMk cId="4079064197" sldId="257"/>
        </pc:sldMkLst>
        <pc:spChg chg="mod">
          <ac:chgData name="Elianne van Hofwegen" userId="e2730482-3bd0-44c7-8d5c-28715d46fa9a" providerId="ADAL" clId="{52C75CEB-865D-46B9-9B11-49DE15DDCAAF}" dt="2022-11-22T07:26:51.075" v="516" actId="255"/>
          <ac:spMkLst>
            <pc:docMk/>
            <pc:sldMk cId="4079064197" sldId="257"/>
            <ac:spMk id="2" creationId="{C8B2CA8C-59CA-8EFA-79A8-8F1205CF4F50}"/>
          </ac:spMkLst>
        </pc:spChg>
        <pc:spChg chg="mod">
          <ac:chgData name="Elianne van Hofwegen" userId="e2730482-3bd0-44c7-8d5c-28715d46fa9a" providerId="ADAL" clId="{52C75CEB-865D-46B9-9B11-49DE15DDCAAF}" dt="2022-11-22T07:26:44.623" v="513" actId="255"/>
          <ac:spMkLst>
            <pc:docMk/>
            <pc:sldMk cId="4079064197" sldId="257"/>
            <ac:spMk id="3" creationId="{D9EDEF0F-E6A7-8AA6-5932-3DF516011718}"/>
          </ac:spMkLst>
        </pc:spChg>
      </pc:sldChg>
      <pc:sldChg chg="addSp delSp modSp new mod setBg">
        <pc:chgData name="Elianne van Hofwegen" userId="e2730482-3bd0-44c7-8d5c-28715d46fa9a" providerId="ADAL" clId="{52C75CEB-865D-46B9-9B11-49DE15DDCAAF}" dt="2022-11-22T08:05:50.817" v="3947" actId="255"/>
        <pc:sldMkLst>
          <pc:docMk/>
          <pc:sldMk cId="3289887755" sldId="258"/>
        </pc:sldMkLst>
        <pc:spChg chg="mod">
          <ac:chgData name="Elianne van Hofwegen" userId="e2730482-3bd0-44c7-8d5c-28715d46fa9a" providerId="ADAL" clId="{52C75CEB-865D-46B9-9B11-49DE15DDCAAF}" dt="2022-11-22T07:28:42.279" v="698" actId="26606"/>
          <ac:spMkLst>
            <pc:docMk/>
            <pc:sldMk cId="3289887755" sldId="258"/>
            <ac:spMk id="2" creationId="{C8229A62-75E7-E5CB-85AF-0485AC80D062}"/>
          </ac:spMkLst>
        </pc:spChg>
        <pc:spChg chg="mod ord">
          <ac:chgData name="Elianne van Hofwegen" userId="e2730482-3bd0-44c7-8d5c-28715d46fa9a" providerId="ADAL" clId="{52C75CEB-865D-46B9-9B11-49DE15DDCAAF}" dt="2022-11-22T08:05:50.817" v="3947" actId="255"/>
          <ac:spMkLst>
            <pc:docMk/>
            <pc:sldMk cId="3289887755" sldId="258"/>
            <ac:spMk id="3" creationId="{5F256D03-BCA5-C0F6-9033-ECDD2C053B14}"/>
          </ac:spMkLst>
        </pc:spChg>
        <pc:spChg chg="add del">
          <ac:chgData name="Elianne van Hofwegen" userId="e2730482-3bd0-44c7-8d5c-28715d46fa9a" providerId="ADAL" clId="{52C75CEB-865D-46B9-9B11-49DE15DDCAAF}" dt="2022-11-22T07:28:42.279" v="698" actId="26606"/>
          <ac:spMkLst>
            <pc:docMk/>
            <pc:sldMk cId="3289887755" sldId="258"/>
            <ac:spMk id="2055" creationId="{F13C74B1-5B17-4795-BED0-7140497B445A}"/>
          </ac:spMkLst>
        </pc:spChg>
        <pc:spChg chg="add del">
          <ac:chgData name="Elianne van Hofwegen" userId="e2730482-3bd0-44c7-8d5c-28715d46fa9a" providerId="ADAL" clId="{52C75CEB-865D-46B9-9B11-49DE15DDCAAF}" dt="2022-11-22T07:28:42.279" v="698" actId="26606"/>
          <ac:spMkLst>
            <pc:docMk/>
            <pc:sldMk cId="3289887755" sldId="258"/>
            <ac:spMk id="2057" creationId="{D4974D33-8DC5-464E-8C6D-BE58F0669C17}"/>
          </ac:spMkLst>
        </pc:spChg>
        <pc:spChg chg="add del">
          <ac:chgData name="Elianne van Hofwegen" userId="e2730482-3bd0-44c7-8d5c-28715d46fa9a" providerId="ADAL" clId="{52C75CEB-865D-46B9-9B11-49DE15DDCAAF}" dt="2022-11-22T07:28:42.265" v="697" actId="26606"/>
          <ac:spMkLst>
            <pc:docMk/>
            <pc:sldMk cId="3289887755" sldId="258"/>
            <ac:spMk id="2062" creationId="{201CC55D-ED54-4C5C-95E6-10947BD1103B}"/>
          </ac:spMkLst>
        </pc:spChg>
        <pc:spChg chg="add del">
          <ac:chgData name="Elianne van Hofwegen" userId="e2730482-3bd0-44c7-8d5c-28715d46fa9a" providerId="ADAL" clId="{52C75CEB-865D-46B9-9B11-49DE15DDCAAF}" dt="2022-11-22T07:28:42.265" v="697" actId="26606"/>
          <ac:spMkLst>
            <pc:docMk/>
            <pc:sldMk cId="3289887755" sldId="258"/>
            <ac:spMk id="2068" creationId="{3873B707-463F-40B0-8227-E8CC6C67EB25}"/>
          </ac:spMkLst>
        </pc:spChg>
        <pc:spChg chg="add del">
          <ac:chgData name="Elianne van Hofwegen" userId="e2730482-3bd0-44c7-8d5c-28715d46fa9a" providerId="ADAL" clId="{52C75CEB-865D-46B9-9B11-49DE15DDCAAF}" dt="2022-11-22T07:28:42.265" v="697" actId="26606"/>
          <ac:spMkLst>
            <pc:docMk/>
            <pc:sldMk cId="3289887755" sldId="258"/>
            <ac:spMk id="2070" creationId="{C13237C8-E62C-4F0D-A318-BD6FB6C2D138}"/>
          </ac:spMkLst>
        </pc:spChg>
        <pc:spChg chg="add del">
          <ac:chgData name="Elianne van Hofwegen" userId="e2730482-3bd0-44c7-8d5c-28715d46fa9a" providerId="ADAL" clId="{52C75CEB-865D-46B9-9B11-49DE15DDCAAF}" dt="2022-11-22T07:28:42.265" v="697" actId="26606"/>
          <ac:spMkLst>
            <pc:docMk/>
            <pc:sldMk cId="3289887755" sldId="258"/>
            <ac:spMk id="2072" creationId="{19C9EAEA-39D0-4B0E-A0EB-51E7B26740B1}"/>
          </ac:spMkLst>
        </pc:spChg>
        <pc:spChg chg="add">
          <ac:chgData name="Elianne van Hofwegen" userId="e2730482-3bd0-44c7-8d5c-28715d46fa9a" providerId="ADAL" clId="{52C75CEB-865D-46B9-9B11-49DE15DDCAAF}" dt="2022-11-22T07:28:42.279" v="698" actId="26606"/>
          <ac:spMkLst>
            <pc:docMk/>
            <pc:sldMk cId="3289887755" sldId="258"/>
            <ac:spMk id="2074" creationId="{7B831B6F-405A-4B47-B9BB-5CA88F285844}"/>
          </ac:spMkLst>
        </pc:spChg>
        <pc:spChg chg="add">
          <ac:chgData name="Elianne van Hofwegen" userId="e2730482-3bd0-44c7-8d5c-28715d46fa9a" providerId="ADAL" clId="{52C75CEB-865D-46B9-9B11-49DE15DDCAAF}" dt="2022-11-22T07:28:42.279" v="698" actId="26606"/>
          <ac:spMkLst>
            <pc:docMk/>
            <pc:sldMk cId="3289887755" sldId="258"/>
            <ac:spMk id="2075" creationId="{953EE71A-6488-4203-A7C4-77102FD0DCCA}"/>
          </ac:spMkLst>
        </pc:spChg>
        <pc:grpChg chg="add del">
          <ac:chgData name="Elianne van Hofwegen" userId="e2730482-3bd0-44c7-8d5c-28715d46fa9a" providerId="ADAL" clId="{52C75CEB-865D-46B9-9B11-49DE15DDCAAF}" dt="2022-11-22T07:28:42.265" v="697" actId="26606"/>
          <ac:grpSpMkLst>
            <pc:docMk/>
            <pc:sldMk cId="3289887755" sldId="258"/>
            <ac:grpSpMk id="2064" creationId="{1DE889C7-FAD6-4397-98E2-05D503484459}"/>
          </ac:grpSpMkLst>
        </pc:grpChg>
        <pc:picChg chg="add mod">
          <ac:chgData name="Elianne van Hofwegen" userId="e2730482-3bd0-44c7-8d5c-28715d46fa9a" providerId="ADAL" clId="{52C75CEB-865D-46B9-9B11-49DE15DDCAAF}" dt="2022-11-22T07:28:42.279" v="698" actId="26606"/>
          <ac:picMkLst>
            <pc:docMk/>
            <pc:sldMk cId="3289887755" sldId="258"/>
            <ac:picMk id="2050" creationId="{761C0174-600A-F1F2-B5C4-22E1193054A9}"/>
          </ac:picMkLst>
        </pc:picChg>
      </pc:sldChg>
      <pc:sldChg chg="modSp new mod">
        <pc:chgData name="Elianne van Hofwegen" userId="e2730482-3bd0-44c7-8d5c-28715d46fa9a" providerId="ADAL" clId="{52C75CEB-865D-46B9-9B11-49DE15DDCAAF}" dt="2022-11-23T07:42:46.919" v="4447" actId="313"/>
        <pc:sldMkLst>
          <pc:docMk/>
          <pc:sldMk cId="2088293125" sldId="259"/>
        </pc:sldMkLst>
        <pc:spChg chg="mod">
          <ac:chgData name="Elianne van Hofwegen" userId="e2730482-3bd0-44c7-8d5c-28715d46fa9a" providerId="ADAL" clId="{52C75CEB-865D-46B9-9B11-49DE15DDCAAF}" dt="2022-11-22T08:06:01.648" v="3950" actId="255"/>
          <ac:spMkLst>
            <pc:docMk/>
            <pc:sldMk cId="2088293125" sldId="259"/>
            <ac:spMk id="2" creationId="{856759B3-2DBA-348C-BF12-A3CE496830BB}"/>
          </ac:spMkLst>
        </pc:spChg>
        <pc:spChg chg="mod">
          <ac:chgData name="Elianne van Hofwegen" userId="e2730482-3bd0-44c7-8d5c-28715d46fa9a" providerId="ADAL" clId="{52C75CEB-865D-46B9-9B11-49DE15DDCAAF}" dt="2022-11-23T07:42:46.919" v="4447" actId="313"/>
          <ac:spMkLst>
            <pc:docMk/>
            <pc:sldMk cId="2088293125" sldId="259"/>
            <ac:spMk id="3" creationId="{0C6EB525-9736-E394-4DEB-DFD00407B914}"/>
          </ac:spMkLst>
        </pc:spChg>
      </pc:sldChg>
      <pc:sldChg chg="modSp new mod">
        <pc:chgData name="Elianne van Hofwegen" userId="e2730482-3bd0-44c7-8d5c-28715d46fa9a" providerId="ADAL" clId="{52C75CEB-865D-46B9-9B11-49DE15DDCAAF}" dt="2022-11-22T08:08:20.959" v="4130" actId="114"/>
        <pc:sldMkLst>
          <pc:docMk/>
          <pc:sldMk cId="804265298" sldId="260"/>
        </pc:sldMkLst>
        <pc:spChg chg="mod">
          <ac:chgData name="Elianne van Hofwegen" userId="e2730482-3bd0-44c7-8d5c-28715d46fa9a" providerId="ADAL" clId="{52C75CEB-865D-46B9-9B11-49DE15DDCAAF}" dt="2022-11-22T08:07:28.071" v="4046" actId="113"/>
          <ac:spMkLst>
            <pc:docMk/>
            <pc:sldMk cId="804265298" sldId="260"/>
            <ac:spMk id="2" creationId="{CCFA9094-8ED9-FB78-2C7A-6CEF98EAA72A}"/>
          </ac:spMkLst>
        </pc:spChg>
        <pc:spChg chg="mod">
          <ac:chgData name="Elianne van Hofwegen" userId="e2730482-3bd0-44c7-8d5c-28715d46fa9a" providerId="ADAL" clId="{52C75CEB-865D-46B9-9B11-49DE15DDCAAF}" dt="2022-11-22T08:08:20.959" v="4130" actId="114"/>
          <ac:spMkLst>
            <pc:docMk/>
            <pc:sldMk cId="804265298" sldId="260"/>
            <ac:spMk id="3" creationId="{FF787F76-21A1-51DB-8FCD-700FBEF4E41F}"/>
          </ac:spMkLst>
        </pc:spChg>
      </pc:sldChg>
      <pc:sldChg chg="modSp new mod">
        <pc:chgData name="Elianne van Hofwegen" userId="e2730482-3bd0-44c7-8d5c-28715d46fa9a" providerId="ADAL" clId="{52C75CEB-865D-46B9-9B11-49DE15DDCAAF}" dt="2022-11-22T08:12:30.098" v="4208" actId="255"/>
        <pc:sldMkLst>
          <pc:docMk/>
          <pc:sldMk cId="3551404801" sldId="261"/>
        </pc:sldMkLst>
        <pc:spChg chg="mod">
          <ac:chgData name="Elianne van Hofwegen" userId="e2730482-3bd0-44c7-8d5c-28715d46fa9a" providerId="ADAL" clId="{52C75CEB-865D-46B9-9B11-49DE15DDCAAF}" dt="2022-11-22T08:12:30.098" v="4208" actId="255"/>
          <ac:spMkLst>
            <pc:docMk/>
            <pc:sldMk cId="3551404801" sldId="261"/>
            <ac:spMk id="2" creationId="{58D11589-FA14-597B-7644-D5FA1402E462}"/>
          </ac:spMkLst>
        </pc:spChg>
        <pc:spChg chg="mod">
          <ac:chgData name="Elianne van Hofwegen" userId="e2730482-3bd0-44c7-8d5c-28715d46fa9a" providerId="ADAL" clId="{52C75CEB-865D-46B9-9B11-49DE15DDCAAF}" dt="2022-11-22T08:12:16.779" v="4205" actId="2711"/>
          <ac:spMkLst>
            <pc:docMk/>
            <pc:sldMk cId="3551404801" sldId="261"/>
            <ac:spMk id="3" creationId="{4249892A-C70C-4E1D-14E8-EA8202990862}"/>
          </ac:spMkLst>
        </pc:spChg>
      </pc:sldChg>
      <pc:sldChg chg="addSp delSp modSp new mod setBg">
        <pc:chgData name="Elianne van Hofwegen" userId="e2730482-3bd0-44c7-8d5c-28715d46fa9a" providerId="ADAL" clId="{52C75CEB-865D-46B9-9B11-49DE15DDCAAF}" dt="2022-11-22T08:13:22.393" v="4219" actId="207"/>
        <pc:sldMkLst>
          <pc:docMk/>
          <pc:sldMk cId="595981763" sldId="262"/>
        </pc:sldMkLst>
        <pc:spChg chg="mod">
          <ac:chgData name="Elianne van Hofwegen" userId="e2730482-3bd0-44c7-8d5c-28715d46fa9a" providerId="ADAL" clId="{52C75CEB-865D-46B9-9B11-49DE15DDCAAF}" dt="2022-11-22T08:13:22.393" v="4219" actId="207"/>
          <ac:spMkLst>
            <pc:docMk/>
            <pc:sldMk cId="595981763" sldId="262"/>
            <ac:spMk id="2" creationId="{CADC818D-0A4E-FFF3-149E-BF524C5049EA}"/>
          </ac:spMkLst>
        </pc:spChg>
        <pc:spChg chg="mod ord">
          <ac:chgData name="Elianne van Hofwegen" userId="e2730482-3bd0-44c7-8d5c-28715d46fa9a" providerId="ADAL" clId="{52C75CEB-865D-46B9-9B11-49DE15DDCAAF}" dt="2022-11-22T08:13:11.830" v="4217" actId="26606"/>
          <ac:spMkLst>
            <pc:docMk/>
            <pc:sldMk cId="595981763" sldId="262"/>
            <ac:spMk id="3" creationId="{EF9C2794-83E2-00BC-FEFF-4F036908B949}"/>
          </ac:spMkLst>
        </pc:spChg>
        <pc:spChg chg="add del">
          <ac:chgData name="Elianne van Hofwegen" userId="e2730482-3bd0-44c7-8d5c-28715d46fa9a" providerId="ADAL" clId="{52C75CEB-865D-46B9-9B11-49DE15DDCAAF}" dt="2022-11-22T08:13:11.816" v="4216" actId="26606"/>
          <ac:spMkLst>
            <pc:docMk/>
            <pc:sldMk cId="595981763" sldId="262"/>
            <ac:spMk id="4103" creationId="{F13C74B1-5B17-4795-BED0-7140497B445A}"/>
          </ac:spMkLst>
        </pc:spChg>
        <pc:spChg chg="add del">
          <ac:chgData name="Elianne van Hofwegen" userId="e2730482-3bd0-44c7-8d5c-28715d46fa9a" providerId="ADAL" clId="{52C75CEB-865D-46B9-9B11-49DE15DDCAAF}" dt="2022-11-22T08:13:11.816" v="4216" actId="26606"/>
          <ac:spMkLst>
            <pc:docMk/>
            <pc:sldMk cId="595981763" sldId="262"/>
            <ac:spMk id="4105" creationId="{D4974D33-8DC5-464E-8C6D-BE58F0669C17}"/>
          </ac:spMkLst>
        </pc:spChg>
        <pc:spChg chg="add">
          <ac:chgData name="Elianne van Hofwegen" userId="e2730482-3bd0-44c7-8d5c-28715d46fa9a" providerId="ADAL" clId="{52C75CEB-865D-46B9-9B11-49DE15DDCAAF}" dt="2022-11-22T08:13:11.830" v="4217" actId="26606"/>
          <ac:spMkLst>
            <pc:docMk/>
            <pc:sldMk cId="595981763" sldId="262"/>
            <ac:spMk id="4107" creationId="{79BB35BC-D5C2-4C8B-A22A-A71E6191913B}"/>
          </ac:spMkLst>
        </pc:spChg>
        <pc:picChg chg="add mod">
          <ac:chgData name="Elianne van Hofwegen" userId="e2730482-3bd0-44c7-8d5c-28715d46fa9a" providerId="ADAL" clId="{52C75CEB-865D-46B9-9B11-49DE15DDCAAF}" dt="2022-11-22T08:13:11.830" v="4217" actId="26606"/>
          <ac:picMkLst>
            <pc:docMk/>
            <pc:sldMk cId="595981763" sldId="262"/>
            <ac:picMk id="4098" creationId="{C042EA2E-2C78-35DB-5B58-38D1A8F151EB}"/>
          </ac:picMkLst>
        </pc:picChg>
      </pc:sldChg>
      <pc:sldChg chg="new del">
        <pc:chgData name="Elianne van Hofwegen" userId="e2730482-3bd0-44c7-8d5c-28715d46fa9a" providerId="ADAL" clId="{52C75CEB-865D-46B9-9B11-49DE15DDCAAF}" dt="2022-11-22T07:52:23.762" v="3132" actId="2696"/>
        <pc:sldMkLst>
          <pc:docMk/>
          <pc:sldMk cId="1914826974" sldId="263"/>
        </pc:sldMkLst>
      </pc:sldChg>
      <pc:sldChg chg="modSp new mod">
        <pc:chgData name="Elianne van Hofwegen" userId="e2730482-3bd0-44c7-8d5c-28715d46fa9a" providerId="ADAL" clId="{52C75CEB-865D-46B9-9B11-49DE15DDCAAF}" dt="2022-11-22T08:13:30.086" v="4221" actId="255"/>
        <pc:sldMkLst>
          <pc:docMk/>
          <pc:sldMk cId="4116936714" sldId="264"/>
        </pc:sldMkLst>
        <pc:spChg chg="mod">
          <ac:chgData name="Elianne van Hofwegen" userId="e2730482-3bd0-44c7-8d5c-28715d46fa9a" providerId="ADAL" clId="{52C75CEB-865D-46B9-9B11-49DE15DDCAAF}" dt="2022-11-22T08:13:30.086" v="4221" actId="255"/>
          <ac:spMkLst>
            <pc:docMk/>
            <pc:sldMk cId="4116936714" sldId="264"/>
            <ac:spMk id="3" creationId="{CD4D7215-62D2-8E1B-EAC0-AA0FC0A461B0}"/>
          </ac:spMkLst>
        </pc:spChg>
      </pc:sldChg>
      <pc:sldChg chg="modSp new mod">
        <pc:chgData name="Elianne van Hofwegen" userId="e2730482-3bd0-44c7-8d5c-28715d46fa9a" providerId="ADAL" clId="{52C75CEB-865D-46B9-9B11-49DE15DDCAAF}" dt="2022-11-22T08:09:57.891" v="4187" actId="255"/>
        <pc:sldMkLst>
          <pc:docMk/>
          <pc:sldMk cId="100707541" sldId="265"/>
        </pc:sldMkLst>
        <pc:spChg chg="mod">
          <ac:chgData name="Elianne van Hofwegen" userId="e2730482-3bd0-44c7-8d5c-28715d46fa9a" providerId="ADAL" clId="{52C75CEB-865D-46B9-9B11-49DE15DDCAAF}" dt="2022-11-22T08:09:57.891" v="4187" actId="255"/>
          <ac:spMkLst>
            <pc:docMk/>
            <pc:sldMk cId="100707541" sldId="265"/>
            <ac:spMk id="2" creationId="{BFB196A3-B808-D337-475F-7912CD3A4C9A}"/>
          </ac:spMkLst>
        </pc:spChg>
        <pc:spChg chg="mod">
          <ac:chgData name="Elianne van Hofwegen" userId="e2730482-3bd0-44c7-8d5c-28715d46fa9a" providerId="ADAL" clId="{52C75CEB-865D-46B9-9B11-49DE15DDCAAF}" dt="2022-11-22T08:09:52.457" v="4184" actId="2711"/>
          <ac:spMkLst>
            <pc:docMk/>
            <pc:sldMk cId="100707541" sldId="265"/>
            <ac:spMk id="3" creationId="{D85A97E4-3E28-0566-4C6D-14806290906E}"/>
          </ac:spMkLst>
        </pc:spChg>
      </pc:sldChg>
      <pc:sldChg chg="modSp new del mod">
        <pc:chgData name="Elianne van Hofwegen" userId="e2730482-3bd0-44c7-8d5c-28715d46fa9a" providerId="ADAL" clId="{52C75CEB-865D-46B9-9B11-49DE15DDCAAF}" dt="2022-11-22T07:40:34.977" v="1898" actId="2696"/>
        <pc:sldMkLst>
          <pc:docMk/>
          <pc:sldMk cId="3671029744" sldId="266"/>
        </pc:sldMkLst>
        <pc:spChg chg="mod">
          <ac:chgData name="Elianne van Hofwegen" userId="e2730482-3bd0-44c7-8d5c-28715d46fa9a" providerId="ADAL" clId="{52C75CEB-865D-46B9-9B11-49DE15DDCAAF}" dt="2022-11-22T07:38:53.554" v="1715" actId="20577"/>
          <ac:spMkLst>
            <pc:docMk/>
            <pc:sldMk cId="3671029744" sldId="266"/>
            <ac:spMk id="2" creationId="{01489227-CCFF-766E-4EF9-179AD74464DE}"/>
          </ac:spMkLst>
        </pc:spChg>
        <pc:spChg chg="mod">
          <ac:chgData name="Elianne van Hofwegen" userId="e2730482-3bd0-44c7-8d5c-28715d46fa9a" providerId="ADAL" clId="{52C75CEB-865D-46B9-9B11-49DE15DDCAAF}" dt="2022-11-22T07:40:18.790" v="1871" actId="20577"/>
          <ac:spMkLst>
            <pc:docMk/>
            <pc:sldMk cId="3671029744" sldId="266"/>
            <ac:spMk id="3" creationId="{230E9EA2-39BB-A7EB-CC8D-8090B2A7619E}"/>
          </ac:spMkLst>
        </pc:spChg>
      </pc:sldChg>
      <pc:sldChg chg="modSp new mod">
        <pc:chgData name="Elianne van Hofwegen" userId="e2730482-3bd0-44c7-8d5c-28715d46fa9a" providerId="ADAL" clId="{52C75CEB-865D-46B9-9B11-49DE15DDCAAF}" dt="2022-11-22T08:09:04.558" v="4180" actId="113"/>
        <pc:sldMkLst>
          <pc:docMk/>
          <pc:sldMk cId="534882616" sldId="267"/>
        </pc:sldMkLst>
        <pc:spChg chg="mod">
          <ac:chgData name="Elianne van Hofwegen" userId="e2730482-3bd0-44c7-8d5c-28715d46fa9a" providerId="ADAL" clId="{52C75CEB-865D-46B9-9B11-49DE15DDCAAF}" dt="2022-11-22T08:09:01.154" v="4179" actId="255"/>
          <ac:spMkLst>
            <pc:docMk/>
            <pc:sldMk cId="534882616" sldId="267"/>
            <ac:spMk id="2" creationId="{CCE47160-6787-4D1D-F793-BA2E299C4EDC}"/>
          </ac:spMkLst>
        </pc:spChg>
        <pc:spChg chg="mod">
          <ac:chgData name="Elianne van Hofwegen" userId="e2730482-3bd0-44c7-8d5c-28715d46fa9a" providerId="ADAL" clId="{52C75CEB-865D-46B9-9B11-49DE15DDCAAF}" dt="2022-11-22T08:09:04.558" v="4180" actId="113"/>
          <ac:spMkLst>
            <pc:docMk/>
            <pc:sldMk cId="534882616" sldId="267"/>
            <ac:spMk id="3" creationId="{A102B2E5-7D5A-9CAB-887D-863EA34C76F9}"/>
          </ac:spMkLst>
        </pc:spChg>
      </pc:sldChg>
      <pc:sldChg chg="modSp new mod">
        <pc:chgData name="Elianne van Hofwegen" userId="e2730482-3bd0-44c7-8d5c-28715d46fa9a" providerId="ADAL" clId="{52C75CEB-865D-46B9-9B11-49DE15DDCAAF}" dt="2022-11-22T08:10:25.185" v="4195" actId="255"/>
        <pc:sldMkLst>
          <pc:docMk/>
          <pc:sldMk cId="2559927021" sldId="268"/>
        </pc:sldMkLst>
        <pc:spChg chg="mod">
          <ac:chgData name="Elianne van Hofwegen" userId="e2730482-3bd0-44c7-8d5c-28715d46fa9a" providerId="ADAL" clId="{52C75CEB-865D-46B9-9B11-49DE15DDCAAF}" dt="2022-11-22T08:10:25.185" v="4195" actId="255"/>
          <ac:spMkLst>
            <pc:docMk/>
            <pc:sldMk cId="2559927021" sldId="268"/>
            <ac:spMk id="2" creationId="{910AC3C2-6581-0280-413B-DC3C645B9797}"/>
          </ac:spMkLst>
        </pc:spChg>
        <pc:spChg chg="mod">
          <ac:chgData name="Elianne van Hofwegen" userId="e2730482-3bd0-44c7-8d5c-28715d46fa9a" providerId="ADAL" clId="{52C75CEB-865D-46B9-9B11-49DE15DDCAAF}" dt="2022-11-22T08:10:16.243" v="4192" actId="255"/>
          <ac:spMkLst>
            <pc:docMk/>
            <pc:sldMk cId="2559927021" sldId="268"/>
            <ac:spMk id="3" creationId="{CA8E4F81-1358-6761-EECB-A0CFA75AD420}"/>
          </ac:spMkLst>
        </pc:spChg>
      </pc:sldChg>
      <pc:sldChg chg="addSp delSp modSp new">
        <pc:chgData name="Elianne van Hofwegen" userId="e2730482-3bd0-44c7-8d5c-28715d46fa9a" providerId="ADAL" clId="{52C75CEB-865D-46B9-9B11-49DE15DDCAAF}" dt="2022-11-22T08:12:00.580" v="4200" actId="14100"/>
        <pc:sldMkLst>
          <pc:docMk/>
          <pc:sldMk cId="1789565530" sldId="269"/>
        </pc:sldMkLst>
        <pc:spChg chg="del">
          <ac:chgData name="Elianne van Hofwegen" userId="e2730482-3bd0-44c7-8d5c-28715d46fa9a" providerId="ADAL" clId="{52C75CEB-865D-46B9-9B11-49DE15DDCAAF}" dt="2022-11-22T07:50:36.214" v="3005"/>
          <ac:spMkLst>
            <pc:docMk/>
            <pc:sldMk cId="1789565530" sldId="269"/>
            <ac:spMk id="3" creationId="{326EB8F4-8E12-6F2D-B54A-6F72B6021706}"/>
          </ac:spMkLst>
        </pc:spChg>
        <pc:picChg chg="add mod">
          <ac:chgData name="Elianne van Hofwegen" userId="e2730482-3bd0-44c7-8d5c-28715d46fa9a" providerId="ADAL" clId="{52C75CEB-865D-46B9-9B11-49DE15DDCAAF}" dt="2022-11-22T08:12:00.580" v="4200" actId="14100"/>
          <ac:picMkLst>
            <pc:docMk/>
            <pc:sldMk cId="1789565530" sldId="269"/>
            <ac:picMk id="3074" creationId="{5B16B978-33C2-D0FB-7561-3D0087ECA071}"/>
          </ac:picMkLst>
        </pc:picChg>
      </pc:sldChg>
      <pc:sldChg chg="modSp new mod">
        <pc:chgData name="Elianne van Hofwegen" userId="e2730482-3bd0-44c7-8d5c-28715d46fa9a" providerId="ADAL" clId="{52C75CEB-865D-46B9-9B11-49DE15DDCAAF}" dt="2022-11-22T08:13:48.370" v="4242" actId="255"/>
        <pc:sldMkLst>
          <pc:docMk/>
          <pc:sldMk cId="3949786014" sldId="270"/>
        </pc:sldMkLst>
        <pc:spChg chg="mod">
          <ac:chgData name="Elianne van Hofwegen" userId="e2730482-3bd0-44c7-8d5c-28715d46fa9a" providerId="ADAL" clId="{52C75CEB-865D-46B9-9B11-49DE15DDCAAF}" dt="2022-11-22T08:13:48.370" v="4242" actId="255"/>
          <ac:spMkLst>
            <pc:docMk/>
            <pc:sldMk cId="3949786014" sldId="270"/>
            <ac:spMk id="2" creationId="{7CD05BDE-6729-D73A-97F2-0D6207FF9B21}"/>
          </ac:spMkLst>
        </pc:spChg>
        <pc:spChg chg="mod">
          <ac:chgData name="Elianne van Hofwegen" userId="e2730482-3bd0-44c7-8d5c-28715d46fa9a" providerId="ADAL" clId="{52C75CEB-865D-46B9-9B11-49DE15DDCAAF}" dt="2022-11-22T08:13:42.929" v="4239" actId="255"/>
          <ac:spMkLst>
            <pc:docMk/>
            <pc:sldMk cId="3949786014" sldId="270"/>
            <ac:spMk id="3" creationId="{C98A071B-CF87-8D2E-0DB4-E4D4001D85F9}"/>
          </ac:spMkLst>
        </pc:spChg>
      </pc:sldChg>
      <pc:sldChg chg="modSp new mod">
        <pc:chgData name="Elianne van Hofwegen" userId="e2730482-3bd0-44c7-8d5c-28715d46fa9a" providerId="ADAL" clId="{52C75CEB-865D-46B9-9B11-49DE15DDCAAF}" dt="2022-11-22T08:14:00.989" v="4248" actId="255"/>
        <pc:sldMkLst>
          <pc:docMk/>
          <pc:sldMk cId="1537475298" sldId="271"/>
        </pc:sldMkLst>
        <pc:spChg chg="mod">
          <ac:chgData name="Elianne van Hofwegen" userId="e2730482-3bd0-44c7-8d5c-28715d46fa9a" providerId="ADAL" clId="{52C75CEB-865D-46B9-9B11-49DE15DDCAAF}" dt="2022-11-22T08:14:00.989" v="4248" actId="255"/>
          <ac:spMkLst>
            <pc:docMk/>
            <pc:sldMk cId="1537475298" sldId="271"/>
            <ac:spMk id="2" creationId="{CB3E2F2B-42ED-339D-CBF9-7F14D364E9ED}"/>
          </ac:spMkLst>
        </pc:spChg>
        <pc:spChg chg="mod">
          <ac:chgData name="Elianne van Hofwegen" userId="e2730482-3bd0-44c7-8d5c-28715d46fa9a" providerId="ADAL" clId="{52C75CEB-865D-46B9-9B11-49DE15DDCAAF}" dt="2022-11-22T08:13:55.663" v="4245" actId="255"/>
          <ac:spMkLst>
            <pc:docMk/>
            <pc:sldMk cId="1537475298" sldId="271"/>
            <ac:spMk id="3" creationId="{D2CD4702-5C13-425A-E6ED-D8530668AD01}"/>
          </ac:spMkLst>
        </pc:spChg>
      </pc:sldChg>
      <pc:sldChg chg="modSp new mod">
        <pc:chgData name="Elianne van Hofwegen" userId="e2730482-3bd0-44c7-8d5c-28715d46fa9a" providerId="ADAL" clId="{52C75CEB-865D-46B9-9B11-49DE15DDCAAF}" dt="2022-11-22T08:14:15.903" v="4253" actId="255"/>
        <pc:sldMkLst>
          <pc:docMk/>
          <pc:sldMk cId="3670876078" sldId="272"/>
        </pc:sldMkLst>
        <pc:spChg chg="mod">
          <ac:chgData name="Elianne van Hofwegen" userId="e2730482-3bd0-44c7-8d5c-28715d46fa9a" providerId="ADAL" clId="{52C75CEB-865D-46B9-9B11-49DE15DDCAAF}" dt="2022-11-22T08:14:15.903" v="4253" actId="255"/>
          <ac:spMkLst>
            <pc:docMk/>
            <pc:sldMk cId="3670876078" sldId="272"/>
            <ac:spMk id="2" creationId="{6900520E-57F5-B3BD-085C-E278A89D26F0}"/>
          </ac:spMkLst>
        </pc:spChg>
        <pc:spChg chg="mod">
          <ac:chgData name="Elianne van Hofwegen" userId="e2730482-3bd0-44c7-8d5c-28715d46fa9a" providerId="ADAL" clId="{52C75CEB-865D-46B9-9B11-49DE15DDCAAF}" dt="2022-11-22T08:14:10.275" v="4250" actId="255"/>
          <ac:spMkLst>
            <pc:docMk/>
            <pc:sldMk cId="3670876078" sldId="272"/>
            <ac:spMk id="3" creationId="{3B7DD129-ECD8-683B-3B03-5C5E7A9FB576}"/>
          </ac:spMkLst>
        </pc:spChg>
      </pc:sldChg>
      <pc:sldChg chg="modSp new mod">
        <pc:chgData name="Elianne van Hofwegen" userId="e2730482-3bd0-44c7-8d5c-28715d46fa9a" providerId="ADAL" clId="{52C75CEB-865D-46B9-9B11-49DE15DDCAAF}" dt="2022-11-22T08:05:42.425" v="3945" actId="255"/>
        <pc:sldMkLst>
          <pc:docMk/>
          <pc:sldMk cId="3775289002" sldId="273"/>
        </pc:sldMkLst>
        <pc:spChg chg="mod">
          <ac:chgData name="Elianne van Hofwegen" userId="e2730482-3bd0-44c7-8d5c-28715d46fa9a" providerId="ADAL" clId="{52C75CEB-865D-46B9-9B11-49DE15DDCAAF}" dt="2022-11-22T08:05:42.425" v="3945" actId="255"/>
          <ac:spMkLst>
            <pc:docMk/>
            <pc:sldMk cId="3775289002" sldId="273"/>
            <ac:spMk id="2" creationId="{31BA82C6-AE1E-CB92-6BE7-2334AB8D0C01}"/>
          </ac:spMkLst>
        </pc:spChg>
        <pc:spChg chg="mod">
          <ac:chgData name="Elianne van Hofwegen" userId="e2730482-3bd0-44c7-8d5c-28715d46fa9a" providerId="ADAL" clId="{52C75CEB-865D-46B9-9B11-49DE15DDCAAF}" dt="2022-11-22T08:05:29.011" v="3942" actId="255"/>
          <ac:spMkLst>
            <pc:docMk/>
            <pc:sldMk cId="3775289002" sldId="273"/>
            <ac:spMk id="3" creationId="{27301C1C-D82F-6D14-E74F-ED8673001956}"/>
          </ac:spMkLst>
        </pc:spChg>
      </pc:sldChg>
      <pc:sldChg chg="modSp new mod">
        <pc:chgData name="Elianne van Hofwegen" userId="e2730482-3bd0-44c7-8d5c-28715d46fa9a" providerId="ADAL" clId="{52C75CEB-865D-46B9-9B11-49DE15DDCAAF}" dt="2022-11-22T08:15:04.530" v="4308" actId="5793"/>
        <pc:sldMkLst>
          <pc:docMk/>
          <pc:sldMk cId="1322227361" sldId="274"/>
        </pc:sldMkLst>
        <pc:spChg chg="mod">
          <ac:chgData name="Elianne van Hofwegen" userId="e2730482-3bd0-44c7-8d5c-28715d46fa9a" providerId="ADAL" clId="{52C75CEB-865D-46B9-9B11-49DE15DDCAAF}" dt="2022-11-22T08:15:00.653" v="4304" actId="255"/>
          <ac:spMkLst>
            <pc:docMk/>
            <pc:sldMk cId="1322227361" sldId="274"/>
            <ac:spMk id="2" creationId="{6FA9CEEB-98D8-1824-93AC-BEFCBE840AA7}"/>
          </ac:spMkLst>
        </pc:spChg>
        <pc:spChg chg="mod">
          <ac:chgData name="Elianne van Hofwegen" userId="e2730482-3bd0-44c7-8d5c-28715d46fa9a" providerId="ADAL" clId="{52C75CEB-865D-46B9-9B11-49DE15DDCAAF}" dt="2022-11-22T08:15:04.530" v="4308" actId="5793"/>
          <ac:spMkLst>
            <pc:docMk/>
            <pc:sldMk cId="1322227361" sldId="274"/>
            <ac:spMk id="3" creationId="{C78CA07C-907B-2672-D8F1-E65E94557FB2}"/>
          </ac:spMkLst>
        </pc:spChg>
      </pc:sldChg>
      <pc:sldChg chg="modSp new mod">
        <pc:chgData name="Elianne van Hofwegen" userId="e2730482-3bd0-44c7-8d5c-28715d46fa9a" providerId="ADAL" clId="{52C75CEB-865D-46B9-9B11-49DE15DDCAAF}" dt="2022-11-23T07:41:13.475" v="4404" actId="255"/>
        <pc:sldMkLst>
          <pc:docMk/>
          <pc:sldMk cId="3626271901" sldId="275"/>
        </pc:sldMkLst>
        <pc:spChg chg="mod">
          <ac:chgData name="Elianne van Hofwegen" userId="e2730482-3bd0-44c7-8d5c-28715d46fa9a" providerId="ADAL" clId="{52C75CEB-865D-46B9-9B11-49DE15DDCAAF}" dt="2022-11-23T07:41:07.460" v="4402" actId="255"/>
          <ac:spMkLst>
            <pc:docMk/>
            <pc:sldMk cId="3626271901" sldId="275"/>
            <ac:spMk id="2" creationId="{01F3568D-F110-4029-57DA-F1AFB6E51274}"/>
          </ac:spMkLst>
        </pc:spChg>
        <pc:spChg chg="mod">
          <ac:chgData name="Elianne van Hofwegen" userId="e2730482-3bd0-44c7-8d5c-28715d46fa9a" providerId="ADAL" clId="{52C75CEB-865D-46B9-9B11-49DE15DDCAAF}" dt="2022-11-23T07:41:13.475" v="4404" actId="255"/>
          <ac:spMkLst>
            <pc:docMk/>
            <pc:sldMk cId="3626271901" sldId="275"/>
            <ac:spMk id="3" creationId="{3DC40AE5-D157-4FF0-F1FB-914BD5BE01CC}"/>
          </ac:spMkLst>
        </pc:spChg>
      </pc:sldChg>
      <pc:sldChg chg="addSp delSp modSp new mod">
        <pc:chgData name="Elianne van Hofwegen" userId="e2730482-3bd0-44c7-8d5c-28715d46fa9a" providerId="ADAL" clId="{52C75CEB-865D-46B9-9B11-49DE15DDCAAF}" dt="2022-11-23T07:42:02.536" v="4420"/>
        <pc:sldMkLst>
          <pc:docMk/>
          <pc:sldMk cId="2566454977" sldId="276"/>
        </pc:sldMkLst>
        <pc:spChg chg="mod">
          <ac:chgData name="Elianne van Hofwegen" userId="e2730482-3bd0-44c7-8d5c-28715d46fa9a" providerId="ADAL" clId="{52C75CEB-865D-46B9-9B11-49DE15DDCAAF}" dt="2022-11-23T07:41:36.460" v="4418" actId="255"/>
          <ac:spMkLst>
            <pc:docMk/>
            <pc:sldMk cId="2566454977" sldId="276"/>
            <ac:spMk id="2" creationId="{24DC8AFA-E020-046C-4016-615C8527D086}"/>
          </ac:spMkLst>
        </pc:spChg>
        <pc:spChg chg="del mod">
          <ac:chgData name="Elianne van Hofwegen" userId="e2730482-3bd0-44c7-8d5c-28715d46fa9a" providerId="ADAL" clId="{52C75CEB-865D-46B9-9B11-49DE15DDCAAF}" dt="2022-11-23T07:42:02.536" v="4420"/>
          <ac:spMkLst>
            <pc:docMk/>
            <pc:sldMk cId="2566454977" sldId="276"/>
            <ac:spMk id="3" creationId="{81C7EF67-45F7-D29E-9F7C-E353A271AC2D}"/>
          </ac:spMkLst>
        </pc:spChg>
        <pc:picChg chg="add mod">
          <ac:chgData name="Elianne van Hofwegen" userId="e2730482-3bd0-44c7-8d5c-28715d46fa9a" providerId="ADAL" clId="{52C75CEB-865D-46B9-9B11-49DE15DDCAAF}" dt="2022-11-23T07:42:02.536" v="4420"/>
          <ac:picMkLst>
            <pc:docMk/>
            <pc:sldMk cId="2566454977" sldId="276"/>
            <ac:picMk id="1026" creationId="{6C09EBB6-C559-473C-1ADD-37E1CEDD08F7}"/>
          </ac:picMkLst>
        </pc:picChg>
      </pc:sldChg>
      <pc:sldMasterChg chg="setBg modSldLayout">
        <pc:chgData name="Elianne van Hofwegen" userId="e2730482-3bd0-44c7-8d5c-28715d46fa9a" providerId="ADAL" clId="{52C75CEB-865D-46B9-9B11-49DE15DDCAAF}" dt="2022-11-22T07:25:47.786" v="208"/>
        <pc:sldMasterMkLst>
          <pc:docMk/>
          <pc:sldMasterMk cId="2165254530" sldId="2147483648"/>
        </pc:sldMasterMkLst>
        <pc:sldLayoutChg chg="setBg">
          <pc:chgData name="Elianne van Hofwegen" userId="e2730482-3bd0-44c7-8d5c-28715d46fa9a" providerId="ADAL" clId="{52C75CEB-865D-46B9-9B11-49DE15DDCAAF}" dt="2022-11-22T07:25:47.786" v="208"/>
          <pc:sldLayoutMkLst>
            <pc:docMk/>
            <pc:sldMasterMk cId="2165254530" sldId="2147483648"/>
            <pc:sldLayoutMk cId="2705338299" sldId="2147483649"/>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1956972902" sldId="2147483650"/>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3664778837" sldId="2147483651"/>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535596972" sldId="2147483652"/>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3115531338" sldId="2147483653"/>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2680463332" sldId="2147483654"/>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426096823" sldId="2147483655"/>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4235938606" sldId="2147483656"/>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3212295282" sldId="2147483657"/>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3404604872" sldId="2147483658"/>
          </pc:sldLayoutMkLst>
        </pc:sldLayoutChg>
        <pc:sldLayoutChg chg="setBg">
          <pc:chgData name="Elianne van Hofwegen" userId="e2730482-3bd0-44c7-8d5c-28715d46fa9a" providerId="ADAL" clId="{52C75CEB-865D-46B9-9B11-49DE15DDCAAF}" dt="2022-11-22T07:25:47.786" v="208"/>
          <pc:sldLayoutMkLst>
            <pc:docMk/>
            <pc:sldMasterMk cId="2165254530" sldId="2147483648"/>
            <pc:sldLayoutMk cId="387192605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504A0-9D1D-2CEF-71FA-731C47F6F0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90BD4DB-D009-12E5-BDC5-F7CCA3BE1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7243062-B5DA-B231-9B82-D12C31C0C968}"/>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BF5B2E56-9DFC-734F-A064-B3A9B2D5D3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61707E-0209-623F-DD0E-57A073ECF932}"/>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270533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B9809-5B18-C2F3-8C0C-CEB83FF9481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EF9EA28-C889-FCF5-283C-30F6E23BCD5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BA6117-5E5A-87E0-EDE1-81FCA38D711C}"/>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31041B7-D60D-33AB-4AE6-84C13AFB05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454BBA-4446-B087-1387-04DCE8D37E8A}"/>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340460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A0FF949-E0F8-FB4A-ACAC-63A8581EA63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F01CA23-A96F-1D2A-674F-BA1EA063674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69EA81-E2CE-0C28-8D40-95ADB1A7C820}"/>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1D10AF6D-4466-A5D1-2CE4-4C63B58E55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2F6435-BA7C-EF25-58B0-A5B9799C59E5}"/>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387192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D9AE0-6370-270E-CA8A-990DE8652C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EFF6A37-4D95-329D-CB75-3FA622D3609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002C88-1960-0464-2E31-7653F4EF3B51}"/>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9AB860CC-EF8E-8644-1C3D-F1CC1E28F4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3F07CB-D349-FE7D-AC1B-71B6C8ED58F7}"/>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195697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CB147-A21D-6464-FA15-AD4FE99297C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6DACDEE-B0F9-519A-8F6A-14F363D4FC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820191-CC43-F327-6D96-428F6F20B34C}"/>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B4ADE080-8CC1-511F-390B-9802E2C00F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03A9B2-5C5E-511B-7B6F-B92698CECFAD}"/>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366477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88791-6847-6A57-F6A0-F341964CB4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DEFDE8-AB05-4E75-C598-3B87800212E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D6F34C6-F247-C16E-25AD-D5E51BDD765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E05EA43-FC7C-7DC6-9923-3978F399772C}"/>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BEC54AF2-BED7-F2E0-F5E0-CE13AA6EDA5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E3064A-ADFE-3703-917A-A4191EE44CBC}"/>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53559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13201-84C3-B28A-9494-F38E895EA4A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0963D8-C176-D238-20B2-671FC748A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DEF224B-9C5D-D9C0-586C-94B6138743F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74AAFFC-AEE1-9301-4C78-E7AD1424C7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09DC8D6-763F-319D-FF65-3A44ACA573E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267264D-8605-6699-3068-D6AD28769B67}"/>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8" name="Tijdelijke aanduiding voor voettekst 7">
            <a:extLst>
              <a:ext uri="{FF2B5EF4-FFF2-40B4-BE49-F238E27FC236}">
                <a16:creationId xmlns:a16="http://schemas.microsoft.com/office/drawing/2014/main" id="{476938B0-AC69-8EEE-9456-46FB7A62A98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2DD8901-6C84-8C1A-1488-1E184343B814}"/>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311553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C7B8F-F70B-40A2-C8C6-E7B75F288ED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9E16095-C46A-A0D5-634D-DA5F59EAC5A4}"/>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4" name="Tijdelijke aanduiding voor voettekst 3">
            <a:extLst>
              <a:ext uri="{FF2B5EF4-FFF2-40B4-BE49-F238E27FC236}">
                <a16:creationId xmlns:a16="http://schemas.microsoft.com/office/drawing/2014/main" id="{4891A198-C03B-0614-1825-572C54688FB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39BE021-9DE2-AAB4-8511-D7D3CBDDEEB2}"/>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268046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1F1448D-3209-6C47-7474-B91C87F2B319}"/>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3" name="Tijdelijke aanduiding voor voettekst 2">
            <a:extLst>
              <a:ext uri="{FF2B5EF4-FFF2-40B4-BE49-F238E27FC236}">
                <a16:creationId xmlns:a16="http://schemas.microsoft.com/office/drawing/2014/main" id="{DF21FF4B-A6A7-FC69-593D-6C3FDC32C77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D25D437-BDFB-663E-2E5A-CCBBDFBB2C31}"/>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42609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0EB90-C888-46BF-3413-EAF97FE483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2A28526-3EBD-B925-93FD-209F26E7BC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92FC5A6-69E8-9AFA-3EBE-9831E02CE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D5BA7D-06D7-C36D-42A6-2FD3927FF362}"/>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B902EDAF-71D8-96B0-E9FC-60DFBCA7AF7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49156B-ADF4-AD7F-93FB-202E09D047D9}"/>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423593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578C4-FEF3-DEDF-F3A3-1C39F798D1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3B20597-A1ED-E0DD-9D69-95E633DB3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BB45C82-6B1B-044A-9A20-53E9F7F33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888E70-5014-5DE7-10C0-4923846F9356}"/>
              </a:ext>
            </a:extLst>
          </p:cNvPr>
          <p:cNvSpPr>
            <a:spLocks noGrp="1"/>
          </p:cNvSpPr>
          <p:nvPr>
            <p:ph type="dt" sz="half" idx="10"/>
          </p:nvPr>
        </p:nvSpPr>
        <p:spPr/>
        <p:txBody>
          <a:bodyPr/>
          <a:lstStyle/>
          <a:p>
            <a:fld id="{F5863E84-0ADD-4F0A-B40A-8A098B8CD107}"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8BBBB371-CBE2-EE15-3923-B54926360E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92DFDB-2ABC-03CF-B3FF-C0D00B68AF2D}"/>
              </a:ext>
            </a:extLst>
          </p:cNvPr>
          <p:cNvSpPr>
            <a:spLocks noGrp="1"/>
          </p:cNvSpPr>
          <p:nvPr>
            <p:ph type="sldNum" sz="quarter" idx="12"/>
          </p:nvPr>
        </p:nvSpPr>
        <p:spPr/>
        <p:txBody>
          <a:bodyPr/>
          <a:lstStyle/>
          <a:p>
            <a:fld id="{A8BC4D96-B633-4D3B-9351-137F163F9537}" type="slidenum">
              <a:rPr lang="nl-NL" smtClean="0"/>
              <a:t>‹nr.›</a:t>
            </a:fld>
            <a:endParaRPr lang="nl-NL"/>
          </a:p>
        </p:txBody>
      </p:sp>
    </p:spTree>
    <p:extLst>
      <p:ext uri="{BB962C8B-B14F-4D97-AF65-F5344CB8AC3E}">
        <p14:creationId xmlns:p14="http://schemas.microsoft.com/office/powerpoint/2010/main" val="321229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41DEFFC-5050-D1A4-ECAC-D42B14509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3D9B4D8-4012-6530-599F-0B4DB61A4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7B2630-FEFA-BC4B-F25A-A6E8476B2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63E84-0ADD-4F0A-B40A-8A098B8CD107}"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374819F5-5D60-553B-8729-BCD04FE8DF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02AA06B-12AB-7065-7B6E-F3098B0619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C4D96-B633-4D3B-9351-137F163F9537}" type="slidenum">
              <a:rPr lang="nl-NL" smtClean="0"/>
              <a:t>‹nr.›</a:t>
            </a:fld>
            <a:endParaRPr lang="nl-NL"/>
          </a:p>
        </p:txBody>
      </p:sp>
    </p:spTree>
    <p:extLst>
      <p:ext uri="{BB962C8B-B14F-4D97-AF65-F5344CB8AC3E}">
        <p14:creationId xmlns:p14="http://schemas.microsoft.com/office/powerpoint/2010/main" val="216525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YfEJ0_jDF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open.spotify.com/episode/6nomjb2WdwtDU8isds9vU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WyQ5-tsxiM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54F61-7A36-7E54-63AD-18B0A341D4D1}"/>
              </a:ext>
            </a:extLst>
          </p:cNvPr>
          <p:cNvSpPr>
            <a:spLocks noGrp="1"/>
          </p:cNvSpPr>
          <p:nvPr>
            <p:ph type="ctrTitle"/>
          </p:nvPr>
        </p:nvSpPr>
        <p:spPr>
          <a:xfrm>
            <a:off x="650449" y="4559523"/>
            <a:ext cx="10901471" cy="869727"/>
          </a:xfrm>
          <a:noFill/>
        </p:spPr>
        <p:txBody>
          <a:bodyPr>
            <a:normAutofit/>
          </a:bodyPr>
          <a:lstStyle/>
          <a:p>
            <a:r>
              <a:rPr lang="nl-NL" sz="4100" b="1" dirty="0">
                <a:latin typeface="Arial" panose="020B0604020202020204" pitchFamily="34" charset="0"/>
                <a:cs typeface="Arial" panose="020B0604020202020204" pitchFamily="34" charset="0"/>
              </a:rPr>
              <a:t>Medisch tuchtcollege </a:t>
            </a:r>
          </a:p>
        </p:txBody>
      </p:sp>
      <p:sp>
        <p:nvSpPr>
          <p:cNvPr id="3" name="Ondertitel 2">
            <a:extLst>
              <a:ext uri="{FF2B5EF4-FFF2-40B4-BE49-F238E27FC236}">
                <a16:creationId xmlns:a16="http://schemas.microsoft.com/office/drawing/2014/main" id="{FBA4EC5F-0139-D4D4-D2B6-C0A0AEB49F38}"/>
              </a:ext>
            </a:extLst>
          </p:cNvPr>
          <p:cNvSpPr>
            <a:spLocks noGrp="1"/>
          </p:cNvSpPr>
          <p:nvPr>
            <p:ph type="subTitle" idx="1"/>
          </p:nvPr>
        </p:nvSpPr>
        <p:spPr>
          <a:xfrm>
            <a:off x="650449" y="5795963"/>
            <a:ext cx="10901471" cy="560388"/>
          </a:xfrm>
          <a:noFill/>
        </p:spPr>
        <p:txBody>
          <a:bodyPr>
            <a:normAutofit/>
          </a:bodyPr>
          <a:lstStyle/>
          <a:p>
            <a:r>
              <a:rPr lang="nl-NL" sz="2800" dirty="0">
                <a:latin typeface="Arial" panose="020B0604020202020204" pitchFamily="34" charset="0"/>
                <a:cs typeface="Arial" panose="020B0604020202020204" pitchFamily="34" charset="0"/>
              </a:rPr>
              <a:t>Deskundigheidsbevordering leerjaar </a:t>
            </a:r>
            <a:r>
              <a:rPr lang="nl-NL" sz="2800" i="1" dirty="0">
                <a:latin typeface="Arial" panose="020B0604020202020204" pitchFamily="34" charset="0"/>
                <a:cs typeface="Arial" panose="020B0604020202020204" pitchFamily="34" charset="0"/>
              </a:rPr>
              <a:t>4 </a:t>
            </a:r>
          </a:p>
        </p:txBody>
      </p:sp>
      <p:pic>
        <p:nvPicPr>
          <p:cNvPr id="1026" name="Picture 2" descr="Kerncijfers over 2017 | Jaarverslag">
            <a:extLst>
              <a:ext uri="{FF2B5EF4-FFF2-40B4-BE49-F238E27FC236}">
                <a16:creationId xmlns:a16="http://schemas.microsoft.com/office/drawing/2014/main" id="{CB255C55-C444-BE71-B665-D447ECD2A3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85" b="28527"/>
          <a:stretch/>
        </p:blipFill>
        <p:spPr bwMode="auto">
          <a:xfrm>
            <a:off x="20" y="1"/>
            <a:ext cx="12191979" cy="423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E08CF-B124-4DA6-78C4-E59CF171B934}"/>
              </a:ext>
            </a:extLst>
          </p:cNvPr>
          <p:cNvSpPr>
            <a:spLocks noGrp="1"/>
          </p:cNvSpPr>
          <p:nvPr>
            <p:ph type="title"/>
          </p:nvPr>
        </p:nvSpPr>
        <p:spPr/>
        <p:txBody>
          <a:bodyPr/>
          <a:lstStyle/>
          <a:p>
            <a:endParaRPr lang="nl-NL"/>
          </a:p>
        </p:txBody>
      </p:sp>
      <p:pic>
        <p:nvPicPr>
          <p:cNvPr id="3074" name="Picture 2">
            <a:extLst>
              <a:ext uri="{FF2B5EF4-FFF2-40B4-BE49-F238E27FC236}">
                <a16:creationId xmlns:a16="http://schemas.microsoft.com/office/drawing/2014/main" id="{5B16B978-33C2-D0FB-7561-3D0087ECA0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5117" y="1027905"/>
            <a:ext cx="9019713" cy="546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6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11589-FA14-597B-7644-D5FA1402E462}"/>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Oncoloog voor de rechter na klachten 12 patiënten </a:t>
            </a:r>
          </a:p>
        </p:txBody>
      </p:sp>
      <p:sp>
        <p:nvSpPr>
          <p:cNvPr id="3" name="Tijdelijke aanduiding voor inhoud 2">
            <a:extLst>
              <a:ext uri="{FF2B5EF4-FFF2-40B4-BE49-F238E27FC236}">
                <a16:creationId xmlns:a16="http://schemas.microsoft.com/office/drawing/2014/main" id="{4249892A-C70C-4E1D-14E8-EA8202990862}"/>
              </a:ext>
            </a:extLst>
          </p:cNvPr>
          <p:cNvSpPr>
            <a:spLocks noGrp="1"/>
          </p:cNvSpPr>
          <p:nvPr>
            <p:ph idx="1"/>
          </p:nvPr>
        </p:nvSpPr>
        <p:spPr/>
        <p:txBody>
          <a:bodyPr>
            <a:normAutofit fontScale="70000" lnSpcReduction="20000"/>
          </a:bodyPr>
          <a:lstStyle/>
          <a:p>
            <a:pPr marL="0" indent="0" algn="l">
              <a:buNone/>
            </a:pPr>
            <a:r>
              <a:rPr lang="nl-NL" b="0" i="0" dirty="0">
                <a:solidFill>
                  <a:srgbClr val="141414"/>
                </a:solidFill>
                <a:effectLst/>
                <a:latin typeface="Arial" panose="020B0604020202020204" pitchFamily="34" charset="0"/>
                <a:cs typeface="Arial" panose="020B0604020202020204" pitchFamily="34" charset="0"/>
              </a:rPr>
              <a:t>ZWOLLE (ANP) – Een internist-oncoloog van het </a:t>
            </a:r>
            <a:r>
              <a:rPr lang="nl-NL" b="0" i="0" dirty="0" err="1">
                <a:solidFill>
                  <a:srgbClr val="141414"/>
                </a:solidFill>
                <a:effectLst/>
                <a:latin typeface="Arial" panose="020B0604020202020204" pitchFamily="34" charset="0"/>
                <a:cs typeface="Arial" panose="020B0604020202020204" pitchFamily="34" charset="0"/>
              </a:rPr>
              <a:t>Radboudumc</a:t>
            </a:r>
            <a:r>
              <a:rPr lang="nl-NL" b="0" i="0" dirty="0">
                <a:solidFill>
                  <a:srgbClr val="141414"/>
                </a:solidFill>
                <a:effectLst/>
                <a:latin typeface="Arial" panose="020B0604020202020204" pitchFamily="34" charset="0"/>
                <a:cs typeface="Arial" panose="020B0604020202020204" pitchFamily="34" charset="0"/>
              </a:rPr>
              <a:t> in Nijmegen staat donderdag voor de tuchtrechter nadat elf nabestaanden en één patiënt klachten hebben ingediend. De arts werd in augustus 2019 door het ziekenhuis op non-actief gesteld omdat ze bij de behandeling van 45 kankerpatiënten ernstige fouten gemaakt zou hebben.</a:t>
            </a:r>
          </a:p>
          <a:p>
            <a:pPr marL="0" indent="0" algn="l">
              <a:buNone/>
            </a:pPr>
            <a:r>
              <a:rPr lang="nl-NL" b="0" i="0" dirty="0">
                <a:solidFill>
                  <a:srgbClr val="141414"/>
                </a:solidFill>
                <a:effectLst/>
                <a:latin typeface="Arial" panose="020B0604020202020204" pitchFamily="34" charset="0"/>
                <a:cs typeface="Arial" panose="020B0604020202020204" pitchFamily="34" charset="0"/>
              </a:rPr>
              <a:t>Uiteindelijk dienden achttien patiënten of nabestaanden van hen een claim in tegen het ziekenhuis. In totaal is rond de 1 miljoen euro aan letselschade uitgekeerd, zegt advocaat Bram Jansen. Hij staat de twaalf klagers bij die naar het tuchtcollege voor de gezondheidszorg zijn gestapt. Volgens de advocaat maakte de arts “fouten met ernstige gevolgen”.</a:t>
            </a:r>
          </a:p>
          <a:p>
            <a:pPr marL="0" indent="0" algn="l">
              <a:buNone/>
            </a:pPr>
            <a:r>
              <a:rPr lang="nl-NL" b="0" i="0" dirty="0">
                <a:solidFill>
                  <a:srgbClr val="141414"/>
                </a:solidFill>
                <a:effectLst/>
                <a:latin typeface="Arial" panose="020B0604020202020204" pitchFamily="34" charset="0"/>
                <a:cs typeface="Arial" panose="020B0604020202020204" pitchFamily="34" charset="0"/>
              </a:rPr>
              <a:t>Bij de Inspectie Gezondheidszorg en Jeugd werd aangedrongen op stappen maar de vrouw mag nog gewoon aan het werk. De klagers willen met de rechtszaak voorkomen dat de vrouw opnieuw de fout in gaat. Ook zou haar registratie niet op orde zijn waardoor ze onbevoegd gehandeld heeft.</a:t>
            </a:r>
          </a:p>
          <a:p>
            <a:pPr marL="0" indent="0" algn="l">
              <a:buNone/>
            </a:pPr>
            <a:r>
              <a:rPr lang="nl-NL" b="0" i="0" dirty="0">
                <a:solidFill>
                  <a:srgbClr val="141414"/>
                </a:solidFill>
                <a:effectLst/>
                <a:latin typeface="Arial" panose="020B0604020202020204" pitchFamily="34" charset="0"/>
                <a:cs typeface="Arial" panose="020B0604020202020204" pitchFamily="34" charset="0"/>
              </a:rPr>
              <a:t>De oncoloog stapte zelf eind 2019 naar de rechter toen het ziekenhuis haar wilde ontslaan. De rechtbank in Nijmegen verbood dat ontslag omdat het ziekenhuis verwijtbaar handelen toen onvoldoende had aangetoond. Volgens haar advocaat zal ze zich tegen de twaalf beschuldigingen verweren. Het tuchtcollege in Zwolle trekt twee dagen uit voor de zaak. De uitspraak wordt verwacht op 13 januari.</a:t>
            </a:r>
          </a:p>
          <a:p>
            <a:pPr marL="0" indent="0">
              <a:buNone/>
            </a:pPr>
            <a:endParaRPr lang="nl-NL" dirty="0"/>
          </a:p>
        </p:txBody>
      </p:sp>
    </p:spTree>
    <p:extLst>
      <p:ext uri="{BB962C8B-B14F-4D97-AF65-F5344CB8AC3E}">
        <p14:creationId xmlns:p14="http://schemas.microsoft.com/office/powerpoint/2010/main" val="355140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DC818D-0A4E-FFF3-149E-BF524C5049EA}"/>
              </a:ext>
            </a:extLst>
          </p:cNvPr>
          <p:cNvSpPr>
            <a:spLocks noGrp="1"/>
          </p:cNvSpPr>
          <p:nvPr>
            <p:ph type="title"/>
          </p:nvPr>
        </p:nvSpPr>
        <p:spPr>
          <a:xfrm>
            <a:off x="6513788" y="365125"/>
            <a:ext cx="4840010" cy="1807305"/>
          </a:xfrm>
        </p:spPr>
        <p:txBody>
          <a:bodyPr>
            <a:normAutofit/>
          </a:bodyPr>
          <a:lstStyle/>
          <a:p>
            <a:r>
              <a:rPr lang="nl-NL" b="1" dirty="0">
                <a:solidFill>
                  <a:schemeClr val="accent2"/>
                </a:solidFill>
                <a:latin typeface="Arial" panose="020B0604020202020204" pitchFamily="34" charset="0"/>
                <a:cs typeface="Arial" panose="020B0604020202020204" pitchFamily="34" charset="0"/>
              </a:rPr>
              <a:t>Communicatie</a:t>
            </a:r>
            <a:r>
              <a:rPr lang="nl-NL" dirty="0"/>
              <a:t> </a:t>
            </a:r>
          </a:p>
        </p:txBody>
      </p:sp>
      <p:pic>
        <p:nvPicPr>
          <p:cNvPr id="4098" name="Picture 2" descr="De bronafbeelding bekijken">
            <a:extLst>
              <a:ext uri="{FF2B5EF4-FFF2-40B4-BE49-F238E27FC236}">
                <a16:creationId xmlns:a16="http://schemas.microsoft.com/office/drawing/2014/main" id="{C042EA2E-2C78-35DB-5B58-38D1A8F151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676"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EF9C2794-83E2-00BC-FEFF-4F036908B949}"/>
              </a:ext>
            </a:extLst>
          </p:cNvPr>
          <p:cNvSpPr>
            <a:spLocks noGrp="1"/>
          </p:cNvSpPr>
          <p:nvPr>
            <p:ph idx="1"/>
          </p:nvPr>
        </p:nvSpPr>
        <p:spPr>
          <a:xfrm>
            <a:off x="6513788" y="2333297"/>
            <a:ext cx="4840010" cy="3843666"/>
          </a:xfrm>
        </p:spPr>
        <p:txBody>
          <a:bodyPr>
            <a:normAutofit/>
          </a:bodyPr>
          <a:lstStyle/>
          <a:p>
            <a:r>
              <a:rPr lang="nl-NL" sz="2000" dirty="0">
                <a:latin typeface="Arial" panose="020B0604020202020204" pitchFamily="34" charset="0"/>
                <a:cs typeface="Arial" panose="020B0604020202020204" pitchFamily="34" charset="0"/>
              </a:rPr>
              <a:t>De meeste klachten gaan over het onderwerp ‘’communicatie’’</a:t>
            </a:r>
          </a:p>
          <a:p>
            <a:pPr marL="0" indent="0">
              <a:buNone/>
            </a:pPr>
            <a:r>
              <a:rPr lang="nl-NL" sz="2000" dirty="0">
                <a:latin typeface="Arial" panose="020B0604020202020204" pitchFamily="34" charset="0"/>
                <a:cs typeface="Arial" panose="020B0604020202020204" pitchFamily="34" charset="0"/>
                <a:sym typeface="Wingdings" panose="05000000000000000000" pitchFamily="2" charset="2"/>
              </a:rPr>
              <a:t>welke groep artsen zal de meeste klachten krijgen? </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98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6E338-0734-3346-5EC7-084DAEC6C5D0}"/>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CD4D7215-62D2-8E1B-EAC0-AA0FC0A461B0}"/>
              </a:ext>
            </a:extLst>
          </p:cNvPr>
          <p:cNvSpPr>
            <a:spLocks noGrp="1"/>
          </p:cNvSpPr>
          <p:nvPr>
            <p:ph idx="1"/>
          </p:nvPr>
        </p:nvSpPr>
        <p:spPr/>
        <p:txBody>
          <a:bodyPr/>
          <a:lstStyle/>
          <a:p>
            <a:pPr marL="0" indent="0">
              <a:buNone/>
            </a:pPr>
            <a:r>
              <a:rPr lang="nl-NL" sz="2000" dirty="0">
                <a:latin typeface="Arial" panose="020B0604020202020204" pitchFamily="34" charset="0"/>
                <a:cs typeface="Arial" panose="020B0604020202020204" pitchFamily="34" charset="0"/>
                <a:sym typeface="Wingdings" panose="05000000000000000000" pitchFamily="2" charset="2"/>
              </a:rPr>
              <a:t>Huisartsen (weinig hulpmiddelen, niet iedereen doorverwijzen)</a:t>
            </a:r>
          </a:p>
          <a:p>
            <a:pPr marL="0" indent="0">
              <a:buNone/>
            </a:pPr>
            <a:r>
              <a:rPr lang="nl-NL" sz="2000" dirty="0">
                <a:latin typeface="Arial" panose="020B0604020202020204" pitchFamily="34" charset="0"/>
                <a:cs typeface="Arial" panose="020B0604020202020204" pitchFamily="34" charset="0"/>
                <a:sym typeface="Wingdings" panose="05000000000000000000" pitchFamily="2" charset="2"/>
              </a:rPr>
              <a:t>Psychiaters (kwetsbare groep) </a:t>
            </a:r>
          </a:p>
          <a:p>
            <a:pPr marL="0" indent="0">
              <a:buNone/>
            </a:pPr>
            <a:r>
              <a:rPr lang="nl-NL" sz="2000" dirty="0">
                <a:latin typeface="Arial" panose="020B0604020202020204" pitchFamily="34" charset="0"/>
                <a:cs typeface="Arial" panose="020B0604020202020204" pitchFamily="34" charset="0"/>
                <a:sym typeface="Wingdings" panose="05000000000000000000" pitchFamily="2" charset="2"/>
              </a:rPr>
              <a:t>Verzekeringskwesties</a:t>
            </a:r>
          </a:p>
          <a:p>
            <a:pPr marL="0" indent="0">
              <a:buNone/>
            </a:pPr>
            <a:endParaRPr lang="nl-NL" dirty="0">
              <a:sym typeface="Wingdings" panose="05000000000000000000" pitchFamily="2" charset="2"/>
            </a:endParaRPr>
          </a:p>
        </p:txBody>
      </p:sp>
    </p:spTree>
    <p:extLst>
      <p:ext uri="{BB962C8B-B14F-4D97-AF65-F5344CB8AC3E}">
        <p14:creationId xmlns:p14="http://schemas.microsoft.com/office/powerpoint/2010/main" val="411693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05BDE-6729-D73A-97F2-0D6207FF9B21}"/>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Medisch tuchtcollege</a:t>
            </a:r>
          </a:p>
        </p:txBody>
      </p:sp>
      <p:sp>
        <p:nvSpPr>
          <p:cNvPr id="3" name="Tijdelijke aanduiding voor inhoud 2">
            <a:extLst>
              <a:ext uri="{FF2B5EF4-FFF2-40B4-BE49-F238E27FC236}">
                <a16:creationId xmlns:a16="http://schemas.microsoft.com/office/drawing/2014/main" id="{C98A071B-CF87-8D2E-0DB4-E4D4001D85F9}"/>
              </a:ext>
            </a:extLst>
          </p:cNvPr>
          <p:cNvSpPr>
            <a:spLocks noGrp="1"/>
          </p:cNvSpPr>
          <p:nvPr>
            <p:ph idx="1"/>
          </p:nvPr>
        </p:nvSpPr>
        <p:spPr/>
        <p:txBody>
          <a:bodyPr/>
          <a:lstStyle/>
          <a:p>
            <a:r>
              <a:rPr lang="nl-NL" sz="2000" dirty="0">
                <a:latin typeface="Arial" panose="020B0604020202020204" pitchFamily="34" charset="0"/>
                <a:cs typeface="Arial" panose="020B0604020202020204" pitchFamily="34" charset="0"/>
              </a:rPr>
              <a:t>Heeft tot nu toe een negatieve lading</a:t>
            </a:r>
          </a:p>
          <a:p>
            <a:r>
              <a:rPr lang="nl-NL" sz="2000" dirty="0">
                <a:latin typeface="Arial" panose="020B0604020202020204" pitchFamily="34" charset="0"/>
                <a:cs typeface="Arial" panose="020B0604020202020204" pitchFamily="34" charset="0"/>
              </a:rPr>
              <a:t>Het is juist bedoeld om de kwaliteit van zorg te verbeteren</a:t>
            </a:r>
          </a:p>
          <a:p>
            <a:r>
              <a:rPr lang="nl-NL" sz="2000" dirty="0">
                <a:latin typeface="Arial" panose="020B0604020202020204" pitchFamily="34" charset="0"/>
                <a:cs typeface="Arial" panose="020B0604020202020204" pitchFamily="34" charset="0"/>
              </a:rPr>
              <a:t>Je wordt als het ware getoetst</a:t>
            </a:r>
          </a:p>
          <a:p>
            <a:pPr marL="0" indent="0">
              <a:buNone/>
            </a:pPr>
            <a:endParaRPr lang="nl-NL" dirty="0"/>
          </a:p>
        </p:txBody>
      </p:sp>
    </p:spTree>
    <p:extLst>
      <p:ext uri="{BB962C8B-B14F-4D97-AF65-F5344CB8AC3E}">
        <p14:creationId xmlns:p14="http://schemas.microsoft.com/office/powerpoint/2010/main" val="394978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E2F2B-42ED-339D-CBF9-7F14D364E9ED}"/>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Uitspraken tuchtcollege </a:t>
            </a:r>
          </a:p>
        </p:txBody>
      </p:sp>
      <p:sp>
        <p:nvSpPr>
          <p:cNvPr id="3" name="Tijdelijke aanduiding voor inhoud 2">
            <a:extLst>
              <a:ext uri="{FF2B5EF4-FFF2-40B4-BE49-F238E27FC236}">
                <a16:creationId xmlns:a16="http://schemas.microsoft.com/office/drawing/2014/main" id="{D2CD4702-5C13-425A-E6ED-D8530668AD01}"/>
              </a:ext>
            </a:extLst>
          </p:cNvPr>
          <p:cNvSpPr>
            <a:spLocks noGrp="1"/>
          </p:cNvSpPr>
          <p:nvPr>
            <p:ph idx="1"/>
          </p:nvPr>
        </p:nvSpPr>
        <p:spPr/>
        <p:txBody>
          <a:bodyPr>
            <a:normAutofit/>
          </a:bodyPr>
          <a:lstStyle/>
          <a:p>
            <a:r>
              <a:rPr lang="nl-NL" sz="2000" dirty="0">
                <a:latin typeface="Arial" panose="020B0604020202020204" pitchFamily="34" charset="0"/>
                <a:cs typeface="Arial" panose="020B0604020202020204" pitchFamily="34" charset="0"/>
              </a:rPr>
              <a:t>Een waarschuwing</a:t>
            </a:r>
          </a:p>
          <a:p>
            <a:r>
              <a:rPr lang="nl-NL" sz="2000" dirty="0">
                <a:latin typeface="Arial" panose="020B0604020202020204" pitchFamily="34" charset="0"/>
                <a:cs typeface="Arial" panose="020B0604020202020204" pitchFamily="34" charset="0"/>
              </a:rPr>
              <a:t>Een berisping; je wordt terechtgewezen</a:t>
            </a:r>
          </a:p>
          <a:p>
            <a:r>
              <a:rPr lang="nl-NL" sz="2000" dirty="0">
                <a:latin typeface="Arial" panose="020B0604020202020204" pitchFamily="34" charset="0"/>
                <a:cs typeface="Arial" panose="020B0604020202020204" pitchFamily="34" charset="0"/>
              </a:rPr>
              <a:t>Een boete van 4500 euro</a:t>
            </a:r>
          </a:p>
          <a:p>
            <a:r>
              <a:rPr lang="nl-NL" sz="2000" dirty="0">
                <a:latin typeface="Arial" panose="020B0604020202020204" pitchFamily="34" charset="0"/>
                <a:cs typeface="Arial" panose="020B0604020202020204" pitchFamily="34" charset="0"/>
              </a:rPr>
              <a:t>Een schorsing (één jaar schorsing BIG-register)</a:t>
            </a:r>
          </a:p>
          <a:p>
            <a:r>
              <a:rPr lang="nl-NL" sz="2000" dirty="0">
                <a:latin typeface="Arial" panose="020B0604020202020204" pitchFamily="34" charset="0"/>
                <a:cs typeface="Arial" panose="020B0604020202020204" pitchFamily="34" charset="0"/>
              </a:rPr>
              <a:t>Een gedeeltelijke ontzegging beroepsbeoefening</a:t>
            </a:r>
          </a:p>
          <a:p>
            <a:r>
              <a:rPr lang="nl-NL" sz="2000" b="0" i="0" dirty="0">
                <a:solidFill>
                  <a:srgbClr val="2F2F2F"/>
                </a:solidFill>
                <a:effectLst/>
                <a:latin typeface="Arial" panose="020B0604020202020204" pitchFamily="34" charset="0"/>
                <a:cs typeface="Arial" panose="020B0604020202020204" pitchFamily="34" charset="0"/>
              </a:rPr>
              <a:t>Doorhaling van de inschrijving van de beroepsbeoefenaar in het BIG-register</a:t>
            </a:r>
          </a:p>
          <a:p>
            <a:pPr marL="0" indent="0">
              <a:buNone/>
            </a:pPr>
            <a:endParaRPr lang="nl-NL" dirty="0"/>
          </a:p>
        </p:txBody>
      </p:sp>
    </p:spTree>
    <p:extLst>
      <p:ext uri="{BB962C8B-B14F-4D97-AF65-F5344CB8AC3E}">
        <p14:creationId xmlns:p14="http://schemas.microsoft.com/office/powerpoint/2010/main" val="153747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0520E-57F5-B3BD-085C-E278A89D26F0}"/>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Oncoloog Radboud UMC </a:t>
            </a:r>
          </a:p>
        </p:txBody>
      </p:sp>
      <p:sp>
        <p:nvSpPr>
          <p:cNvPr id="3" name="Tijdelijke aanduiding voor inhoud 2">
            <a:extLst>
              <a:ext uri="{FF2B5EF4-FFF2-40B4-BE49-F238E27FC236}">
                <a16:creationId xmlns:a16="http://schemas.microsoft.com/office/drawing/2014/main" id="{3B7DD129-ECD8-683B-3B03-5C5E7A9FB576}"/>
              </a:ext>
            </a:extLst>
          </p:cNvPr>
          <p:cNvSpPr>
            <a:spLocks noGrp="1"/>
          </p:cNvSpPr>
          <p:nvPr>
            <p:ph idx="1"/>
          </p:nvPr>
        </p:nvSpPr>
        <p:spPr/>
        <p:txBody>
          <a:bodyPr>
            <a:normAutofit/>
          </a:bodyPr>
          <a:lstStyle/>
          <a:p>
            <a:pPr marL="0" indent="0">
              <a:buNone/>
            </a:pPr>
            <a:r>
              <a:rPr lang="nl-NL" sz="2000" dirty="0">
                <a:latin typeface="Arial" panose="020B0604020202020204" pitchFamily="34" charset="0"/>
                <a:cs typeface="Arial" panose="020B0604020202020204" pitchFamily="34" charset="0"/>
                <a:hlinkClick r:id="rId2"/>
              </a:rPr>
              <a:t>Ontslag oncoloog </a:t>
            </a:r>
            <a:r>
              <a:rPr lang="nl-NL" sz="2000" dirty="0" err="1">
                <a:latin typeface="Arial" panose="020B0604020202020204" pitchFamily="34" charset="0"/>
                <a:cs typeface="Arial" panose="020B0604020202020204" pitchFamily="34" charset="0"/>
                <a:hlinkClick r:id="rId2"/>
              </a:rPr>
              <a:t>Radboudumc</a:t>
            </a:r>
            <a:r>
              <a:rPr lang="nl-NL" sz="2000" dirty="0">
                <a:latin typeface="Arial" panose="020B0604020202020204" pitchFamily="34" charset="0"/>
                <a:cs typeface="Arial" panose="020B0604020202020204" pitchFamily="34" charset="0"/>
                <a:hlinkClick r:id="rId2"/>
              </a:rPr>
              <a:t> 'om te veel chemo' - YouTube</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87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9CEEB-98D8-1824-93AC-BEFCBE840AA7}"/>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De impact van een tuchtklacht- </a:t>
            </a:r>
            <a:r>
              <a:rPr lang="nl-NL" sz="4000" b="1" dirty="0" err="1">
                <a:latin typeface="Arial" panose="020B0604020202020204" pitchFamily="34" charset="0"/>
                <a:cs typeface="Arial" panose="020B0604020202020204" pitchFamily="34" charset="0"/>
              </a:rPr>
              <a:t>Spotify</a:t>
            </a:r>
            <a:endParaRPr lang="nl-NL" sz="4000" b="1"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C78CA07C-907B-2672-D8F1-E65E94557FB2}"/>
              </a:ext>
            </a:extLst>
          </p:cNvPr>
          <p:cNvSpPr>
            <a:spLocks noGrp="1"/>
          </p:cNvSpPr>
          <p:nvPr>
            <p:ph idx="1"/>
          </p:nvPr>
        </p:nvSpPr>
        <p:spPr/>
        <p:txBody>
          <a:bodyPr>
            <a:normAutofit/>
          </a:bodyPr>
          <a:lstStyle/>
          <a:p>
            <a:r>
              <a:rPr lang="nl-NL" sz="2000" dirty="0">
                <a:latin typeface="Arial" panose="020B0604020202020204" pitchFamily="34" charset="0"/>
                <a:cs typeface="Arial" panose="020B0604020202020204" pitchFamily="34" charset="0"/>
                <a:hlinkClick r:id="rId2"/>
              </a:rPr>
              <a:t>#9 De impact van een tuchtklacht - Artsen Podcast | Podcast op </a:t>
            </a:r>
            <a:r>
              <a:rPr lang="nl-NL" sz="2000" dirty="0" err="1">
                <a:latin typeface="Arial" panose="020B0604020202020204" pitchFamily="34" charset="0"/>
                <a:cs typeface="Arial" panose="020B0604020202020204" pitchFamily="34" charset="0"/>
                <a:hlinkClick r:id="rId2"/>
              </a:rPr>
              <a:t>Spotify</a:t>
            </a:r>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a:latin typeface="Arial" panose="020B0604020202020204" pitchFamily="34" charset="0"/>
              <a:cs typeface="Arial" panose="020B0604020202020204" pitchFamily="34" charset="0"/>
            </a:endParaRPr>
          </a:p>
          <a:p>
            <a:pPr marL="0" indent="0">
              <a:buNone/>
            </a:pP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22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3568D-F110-4029-57DA-F1AFB6E51274}"/>
              </a:ext>
            </a:extLst>
          </p:cNvPr>
          <p:cNvSpPr>
            <a:spLocks noGrp="1"/>
          </p:cNvSpPr>
          <p:nvPr>
            <p:ph type="title"/>
          </p:nvPr>
        </p:nvSpPr>
        <p:spPr/>
        <p:txBody>
          <a:bodyPr/>
          <a:lstStyle/>
          <a:p>
            <a:r>
              <a:rPr lang="nl-NL" sz="4000" b="1" dirty="0">
                <a:latin typeface="Arial" panose="020B0604020202020204" pitchFamily="34" charset="0"/>
                <a:cs typeface="Arial" panose="020B0604020202020204" pitchFamily="34" charset="0"/>
              </a:rPr>
              <a:t>Groepsopdracht</a:t>
            </a:r>
            <a:r>
              <a:rPr lang="nl-NL" dirty="0"/>
              <a:t> </a:t>
            </a:r>
          </a:p>
        </p:txBody>
      </p:sp>
      <p:sp>
        <p:nvSpPr>
          <p:cNvPr id="3" name="Tijdelijke aanduiding voor inhoud 2">
            <a:extLst>
              <a:ext uri="{FF2B5EF4-FFF2-40B4-BE49-F238E27FC236}">
                <a16:creationId xmlns:a16="http://schemas.microsoft.com/office/drawing/2014/main" id="{3DC40AE5-D157-4FF0-F1FB-914BD5BE01CC}"/>
              </a:ext>
            </a:extLst>
          </p:cNvPr>
          <p:cNvSpPr>
            <a:spLocks noGrp="1"/>
          </p:cNvSpPr>
          <p:nvPr>
            <p:ph idx="1"/>
          </p:nvPr>
        </p:nvSpPr>
        <p:spPr/>
        <p:txBody>
          <a:bodyPr>
            <a:normAutofit/>
          </a:bodyPr>
          <a:lstStyle/>
          <a:p>
            <a:r>
              <a:rPr lang="nl-NL" sz="2000" dirty="0">
                <a:latin typeface="Arial" panose="020B0604020202020204" pitchFamily="34" charset="0"/>
                <a:cs typeface="Arial" panose="020B0604020202020204" pitchFamily="34" charset="0"/>
              </a:rPr>
              <a:t>Artikel doornemen en bespreken </a:t>
            </a:r>
          </a:p>
        </p:txBody>
      </p:sp>
    </p:spTree>
    <p:extLst>
      <p:ext uri="{BB962C8B-B14F-4D97-AF65-F5344CB8AC3E}">
        <p14:creationId xmlns:p14="http://schemas.microsoft.com/office/powerpoint/2010/main" val="3626271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C8AFA-E020-046C-4016-615C8527D086}"/>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Evaluatie </a:t>
            </a:r>
          </a:p>
        </p:txBody>
      </p:sp>
      <p:pic>
        <p:nvPicPr>
          <p:cNvPr id="1026" name="Picture 2" descr="De bronafbeelding bekijken">
            <a:extLst>
              <a:ext uri="{FF2B5EF4-FFF2-40B4-BE49-F238E27FC236}">
                <a16:creationId xmlns:a16="http://schemas.microsoft.com/office/drawing/2014/main" id="{6C09EBB6-C559-473C-1ADD-37E1CEDD08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5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BA82C6-AE1E-CB92-6BE7-2334AB8D0C01}"/>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Introductie </a:t>
            </a:r>
          </a:p>
        </p:txBody>
      </p:sp>
      <p:sp>
        <p:nvSpPr>
          <p:cNvPr id="3" name="Tijdelijke aanduiding voor inhoud 2">
            <a:extLst>
              <a:ext uri="{FF2B5EF4-FFF2-40B4-BE49-F238E27FC236}">
                <a16:creationId xmlns:a16="http://schemas.microsoft.com/office/drawing/2014/main" id="{27301C1C-D82F-6D14-E74F-ED8673001956}"/>
              </a:ext>
            </a:extLst>
          </p:cNvPr>
          <p:cNvSpPr>
            <a:spLocks noGrp="1"/>
          </p:cNvSpPr>
          <p:nvPr>
            <p:ph idx="1"/>
          </p:nvPr>
        </p:nvSpPr>
        <p:spPr/>
        <p:txBody>
          <a:bodyPr>
            <a:normAutofit/>
          </a:bodyPr>
          <a:lstStyle/>
          <a:p>
            <a:pPr marL="0" indent="0">
              <a:buNone/>
            </a:pPr>
            <a:r>
              <a:rPr lang="nl-NL" sz="2000" dirty="0">
                <a:latin typeface="Arial" panose="020B0604020202020204" pitchFamily="34" charset="0"/>
                <a:cs typeface="Arial" panose="020B0604020202020204" pitchFamily="34" charset="0"/>
                <a:hlinkClick r:id="rId2"/>
              </a:rPr>
              <a:t>UMC: Ten dode opgeschreven na medische fout - YouTube</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28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2CA8C-59CA-8EFA-79A8-8F1205CF4F50}"/>
              </a:ext>
            </a:extLst>
          </p:cNvPr>
          <p:cNvSpPr>
            <a:spLocks noGrp="1"/>
          </p:cNvSpPr>
          <p:nvPr>
            <p:ph type="title"/>
          </p:nvPr>
        </p:nvSpPr>
        <p:spPr/>
        <p:txBody>
          <a:bodyPr>
            <a:normAutofit/>
          </a:bodyPr>
          <a:lstStyle/>
          <a:p>
            <a:r>
              <a:rPr lang="nl-NL" sz="4000" b="1" dirty="0" err="1">
                <a:latin typeface="Arial" panose="020B0604020202020204" pitchFamily="34" charset="0"/>
                <a:cs typeface="Arial" panose="020B0604020202020204" pitchFamily="34" charset="0"/>
              </a:rPr>
              <a:t>Lesdoel</a:t>
            </a:r>
            <a:r>
              <a:rPr lang="nl-NL" sz="4000" b="1"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D9EDEF0F-E6A7-8AA6-5932-3DF516011718}"/>
              </a:ext>
            </a:extLst>
          </p:cNvPr>
          <p:cNvSpPr>
            <a:spLocks noGrp="1"/>
          </p:cNvSpPr>
          <p:nvPr>
            <p:ph idx="1"/>
          </p:nvPr>
        </p:nvSpPr>
        <p:spPr/>
        <p:txBody>
          <a:bodyPr/>
          <a:lstStyle/>
          <a:p>
            <a:pPr marL="0" indent="0">
              <a:buNone/>
            </a:pPr>
            <a:r>
              <a:rPr lang="nl-NL" sz="2000" i="1" dirty="0">
                <a:latin typeface="Arial" panose="020B0604020202020204" pitchFamily="34" charset="0"/>
                <a:cs typeface="Arial" panose="020B0604020202020204" pitchFamily="34" charset="0"/>
              </a:rPr>
              <a:t>‘’Aan het einde van de les weet je wat het medisch tuchtcollege is, hoe het tuchtcollege in grote lijnen werkt en kan je voorbeelden van tuchtzaken benoemen’’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07906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6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229A62-75E7-E5CB-85AF-0485AC80D062}"/>
              </a:ext>
            </a:extLst>
          </p:cNvPr>
          <p:cNvSpPr>
            <a:spLocks noGrp="1"/>
          </p:cNvSpPr>
          <p:nvPr>
            <p:ph type="title"/>
          </p:nvPr>
        </p:nvSpPr>
        <p:spPr>
          <a:xfrm>
            <a:off x="6739128" y="638089"/>
            <a:ext cx="4818888" cy="1476801"/>
          </a:xfrm>
        </p:spPr>
        <p:txBody>
          <a:bodyPr anchor="b">
            <a:normAutofit/>
          </a:bodyPr>
          <a:lstStyle/>
          <a:p>
            <a:r>
              <a:rPr lang="nl-NL" sz="3400" b="1">
                <a:latin typeface="Arial" panose="020B0604020202020204" pitchFamily="34" charset="0"/>
                <a:cs typeface="Arial" panose="020B0604020202020204" pitchFamily="34" charset="0"/>
              </a:rPr>
              <a:t>Wat weten jullie al over het tuchtcollege? </a:t>
            </a:r>
          </a:p>
        </p:txBody>
      </p:sp>
      <p:pic>
        <p:nvPicPr>
          <p:cNvPr id="2050" name="Picture 2" descr="Beeldverhaalzakenman Die Whiteboard Schrijven Vector Illustratie -  Illustration of ondernemers, idee: 40924215">
            <a:extLst>
              <a:ext uri="{FF2B5EF4-FFF2-40B4-BE49-F238E27FC236}">
                <a16:creationId xmlns:a16="http://schemas.microsoft.com/office/drawing/2014/main" id="{761C0174-600A-F1F2-B5C4-22E119305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630936" y="707757"/>
            <a:ext cx="5458968" cy="5442486"/>
          </a:xfrm>
          <a:prstGeom prst="rect">
            <a:avLst/>
          </a:prstGeom>
          <a:noFill/>
          <a:extLst>
            <a:ext uri="{909E8E84-426E-40DD-AFC4-6F175D3DCCD1}">
              <a14:hiddenFill xmlns:a14="http://schemas.microsoft.com/office/drawing/2010/main">
                <a:solidFill>
                  <a:srgbClr val="FFFFFF"/>
                </a:solidFill>
              </a14:hiddenFill>
            </a:ext>
          </a:extLst>
        </p:spPr>
      </p:pic>
      <p:sp>
        <p:nvSpPr>
          <p:cNvPr id="207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F256D03-BCA5-C0F6-9033-ECDD2C053B14}"/>
              </a:ext>
            </a:extLst>
          </p:cNvPr>
          <p:cNvSpPr>
            <a:spLocks noGrp="1"/>
          </p:cNvSpPr>
          <p:nvPr>
            <p:ph idx="1"/>
          </p:nvPr>
        </p:nvSpPr>
        <p:spPr>
          <a:xfrm>
            <a:off x="6739128" y="2664886"/>
            <a:ext cx="4818888" cy="3550789"/>
          </a:xfrm>
        </p:spPr>
        <p:txBody>
          <a:bodyPr anchor="t">
            <a:normAutofit/>
          </a:bodyPr>
          <a:lstStyle/>
          <a:p>
            <a:pPr marL="0" indent="0">
              <a:buNone/>
            </a:pPr>
            <a:r>
              <a:rPr lang="nl-NL" sz="2000" dirty="0">
                <a:latin typeface="Arial" panose="020B0604020202020204" pitchFamily="34" charset="0"/>
                <a:cs typeface="Arial" panose="020B0604020202020204" pitchFamily="34" charset="0"/>
                <a:sym typeface="Wingdings" panose="05000000000000000000" pitchFamily="2" charset="2"/>
              </a:rPr>
              <a:t></a:t>
            </a:r>
            <a:r>
              <a:rPr lang="nl-NL" sz="2000" dirty="0">
                <a:latin typeface="Arial" panose="020B0604020202020204" pitchFamily="34" charset="0"/>
                <a:cs typeface="Arial" panose="020B0604020202020204" pitchFamily="34" charset="0"/>
              </a:rPr>
              <a:t>Als je al iets weet over het tuchtcollege, schrijf dit dan op het whiteboard</a:t>
            </a:r>
          </a:p>
          <a:p>
            <a:pPr marL="0" indent="0">
              <a:buNone/>
            </a:pPr>
            <a:endParaRPr lang="nl-NL" sz="2200" dirty="0"/>
          </a:p>
          <a:p>
            <a:pPr marL="0" indent="0">
              <a:buNone/>
            </a:pPr>
            <a:endParaRPr lang="nl-NL" sz="2200" dirty="0"/>
          </a:p>
          <a:p>
            <a:pPr marL="0" indent="0">
              <a:buNone/>
            </a:pPr>
            <a:endParaRPr lang="nl-NL" sz="2200" dirty="0"/>
          </a:p>
        </p:txBody>
      </p:sp>
    </p:spTree>
    <p:extLst>
      <p:ext uri="{BB962C8B-B14F-4D97-AF65-F5344CB8AC3E}">
        <p14:creationId xmlns:p14="http://schemas.microsoft.com/office/powerpoint/2010/main" val="328988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759B3-2DBA-348C-BF12-A3CE496830BB}"/>
              </a:ext>
            </a:extLst>
          </p:cNvPr>
          <p:cNvSpPr>
            <a:spLocks noGrp="1"/>
          </p:cNvSpPr>
          <p:nvPr>
            <p:ph type="title"/>
          </p:nvPr>
        </p:nvSpPr>
        <p:spPr/>
        <p:txBody>
          <a:bodyPr/>
          <a:lstStyle/>
          <a:p>
            <a:r>
              <a:rPr lang="nl-NL" sz="4000" b="1" dirty="0">
                <a:latin typeface="Arial" panose="020B0604020202020204" pitchFamily="34" charset="0"/>
                <a:cs typeface="Arial" panose="020B0604020202020204" pitchFamily="34" charset="0"/>
              </a:rPr>
              <a:t>Uitspraken</a:t>
            </a:r>
            <a:r>
              <a:rPr lang="nl-NL" dirty="0"/>
              <a:t> </a:t>
            </a:r>
          </a:p>
        </p:txBody>
      </p:sp>
      <p:sp>
        <p:nvSpPr>
          <p:cNvPr id="3" name="Tijdelijke aanduiding voor inhoud 2">
            <a:extLst>
              <a:ext uri="{FF2B5EF4-FFF2-40B4-BE49-F238E27FC236}">
                <a16:creationId xmlns:a16="http://schemas.microsoft.com/office/drawing/2014/main" id="{0C6EB525-9736-E394-4DEB-DFD00407B914}"/>
              </a:ext>
            </a:extLst>
          </p:cNvPr>
          <p:cNvSpPr>
            <a:spLocks noGrp="1"/>
          </p:cNvSpPr>
          <p:nvPr>
            <p:ph idx="1"/>
          </p:nvPr>
        </p:nvSpPr>
        <p:spPr/>
        <p:txBody>
          <a:bodyPr/>
          <a:lstStyle/>
          <a:p>
            <a:pPr marL="0" indent="0">
              <a:buNone/>
            </a:pPr>
            <a:r>
              <a:rPr lang="nl-NL" sz="2000" i="1" dirty="0">
                <a:latin typeface="Arial" panose="020B0604020202020204" pitchFamily="34" charset="0"/>
                <a:cs typeface="Arial" panose="020B0604020202020204" pitchFamily="34" charset="0"/>
              </a:rPr>
              <a:t>‘’Ik maak nooit fouten’’ </a:t>
            </a:r>
          </a:p>
          <a:p>
            <a:pPr marL="0" indent="0">
              <a:buNone/>
            </a:pPr>
            <a:endParaRPr lang="nl-NL" sz="2000" i="1" dirty="0">
              <a:latin typeface="Arial" panose="020B0604020202020204" pitchFamily="34" charset="0"/>
              <a:cs typeface="Arial" panose="020B0604020202020204" pitchFamily="34" charset="0"/>
            </a:endParaRPr>
          </a:p>
          <a:p>
            <a:pPr marL="0" indent="0">
              <a:buNone/>
            </a:pPr>
            <a:r>
              <a:rPr lang="nl-NL" sz="2000" i="1" dirty="0">
                <a:latin typeface="Arial" panose="020B0604020202020204" pitchFamily="34" charset="0"/>
                <a:cs typeface="Arial" panose="020B0604020202020204" pitchFamily="34" charset="0"/>
              </a:rPr>
              <a:t>							‘’Zoiets overkomt mij niet’’ </a:t>
            </a:r>
          </a:p>
          <a:p>
            <a:pPr marL="0" indent="0">
              <a:buNone/>
            </a:pPr>
            <a:endParaRPr lang="nl-NL" sz="2000" i="1" dirty="0">
              <a:latin typeface="Arial" panose="020B0604020202020204" pitchFamily="34" charset="0"/>
              <a:cs typeface="Arial" panose="020B0604020202020204" pitchFamily="34" charset="0"/>
            </a:endParaRPr>
          </a:p>
          <a:p>
            <a:pPr marL="0" indent="0">
              <a:buNone/>
            </a:pPr>
            <a:endParaRPr lang="nl-NL" sz="2000" i="1" dirty="0">
              <a:latin typeface="Arial" panose="020B0604020202020204" pitchFamily="34" charset="0"/>
              <a:cs typeface="Arial" panose="020B0604020202020204" pitchFamily="34" charset="0"/>
            </a:endParaRPr>
          </a:p>
          <a:p>
            <a:pPr marL="0" indent="0">
              <a:buNone/>
            </a:pPr>
            <a:r>
              <a:rPr lang="nl-NL" sz="2000" i="1" dirty="0">
                <a:latin typeface="Arial" panose="020B0604020202020204" pitchFamily="34" charset="0"/>
                <a:cs typeface="Arial" panose="020B0604020202020204" pitchFamily="34" charset="0"/>
              </a:rPr>
              <a:t>‘’Ik weet alles al’’</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08829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A9094-8ED9-FB78-2C7A-6CEF98EAA72A}"/>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Toch…..</a:t>
            </a:r>
          </a:p>
        </p:txBody>
      </p:sp>
      <p:sp>
        <p:nvSpPr>
          <p:cNvPr id="3" name="Tijdelijke aanduiding voor inhoud 2">
            <a:extLst>
              <a:ext uri="{FF2B5EF4-FFF2-40B4-BE49-F238E27FC236}">
                <a16:creationId xmlns:a16="http://schemas.microsoft.com/office/drawing/2014/main" id="{FF787F76-21A1-51DB-8FCD-700FBEF4E41F}"/>
              </a:ext>
            </a:extLst>
          </p:cNvPr>
          <p:cNvSpPr>
            <a:spLocks noGrp="1"/>
          </p:cNvSpPr>
          <p:nvPr>
            <p:ph idx="1"/>
          </p:nvPr>
        </p:nvSpPr>
        <p:spPr/>
        <p:txBody>
          <a:bodyPr/>
          <a:lstStyle/>
          <a:p>
            <a:r>
              <a:rPr lang="nl-NL" sz="2000" dirty="0">
                <a:latin typeface="Arial" panose="020B0604020202020204" pitchFamily="34" charset="0"/>
                <a:cs typeface="Arial" panose="020B0604020202020204" pitchFamily="34" charset="0"/>
              </a:rPr>
              <a:t>Worden er jaarlijks </a:t>
            </a:r>
            <a:r>
              <a:rPr lang="nl-NL" sz="2000" i="1" u="sng" dirty="0">
                <a:latin typeface="Arial" panose="020B0604020202020204" pitchFamily="34" charset="0"/>
                <a:cs typeface="Arial" panose="020B0604020202020204" pitchFamily="34" charset="0"/>
              </a:rPr>
              <a:t>1600</a:t>
            </a:r>
            <a:r>
              <a:rPr lang="nl-NL" sz="2000" dirty="0">
                <a:latin typeface="Arial" panose="020B0604020202020204" pitchFamily="34" charset="0"/>
                <a:cs typeface="Arial" panose="020B0604020202020204" pitchFamily="34" charset="0"/>
              </a:rPr>
              <a:t> klachten ingediend tegen zorgprofessionals (niet alle klachten zijn gegrond)</a:t>
            </a:r>
          </a:p>
          <a:p>
            <a:r>
              <a:rPr lang="nl-NL" sz="2000" dirty="0">
                <a:latin typeface="Arial" panose="020B0604020202020204" pitchFamily="34" charset="0"/>
                <a:cs typeface="Arial" panose="020B0604020202020204" pitchFamily="34" charset="0"/>
              </a:rPr>
              <a:t>Maakt 1 op de 10 artsen een tuchtzaak mee……..</a:t>
            </a:r>
          </a:p>
          <a:p>
            <a:r>
              <a:rPr lang="nl-NL" sz="2000" dirty="0">
                <a:latin typeface="Arial" panose="020B0604020202020204" pitchFamily="34" charset="0"/>
                <a:cs typeface="Arial" panose="020B0604020202020204" pitchFamily="34" charset="0"/>
              </a:rPr>
              <a:t>Waaronder dus ook medisch professionals die jíj misschien wel kent</a:t>
            </a:r>
          </a:p>
          <a:p>
            <a:r>
              <a:rPr lang="nl-NL" sz="2000" dirty="0">
                <a:latin typeface="Arial" panose="020B0604020202020204" pitchFamily="34" charset="0"/>
                <a:cs typeface="Arial" panose="020B0604020202020204" pitchFamily="34" charset="0"/>
              </a:rPr>
              <a:t>Toch wordt hier niet openlijk over gesproken </a:t>
            </a:r>
          </a:p>
          <a:p>
            <a:r>
              <a:rPr lang="nl-NL" sz="2000" i="1" dirty="0">
                <a:latin typeface="Arial" panose="020B0604020202020204" pitchFamily="34" charset="0"/>
                <a:cs typeface="Arial" panose="020B0604020202020204" pitchFamily="34" charset="0"/>
              </a:rPr>
              <a:t>Echter: waar mensen werken, worden fouten gemaakt </a:t>
            </a: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80426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47160-6787-4D1D-F793-BA2E299C4EDC}"/>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Wat is het tuchtrecht? </a:t>
            </a:r>
          </a:p>
        </p:txBody>
      </p:sp>
      <p:sp>
        <p:nvSpPr>
          <p:cNvPr id="3" name="Tijdelijke aanduiding voor inhoud 2">
            <a:extLst>
              <a:ext uri="{FF2B5EF4-FFF2-40B4-BE49-F238E27FC236}">
                <a16:creationId xmlns:a16="http://schemas.microsoft.com/office/drawing/2014/main" id="{A102B2E5-7D5A-9CAB-887D-863EA34C76F9}"/>
              </a:ext>
            </a:extLst>
          </p:cNvPr>
          <p:cNvSpPr>
            <a:spLocks noGrp="1"/>
          </p:cNvSpPr>
          <p:nvPr>
            <p:ph idx="1"/>
          </p:nvPr>
        </p:nvSpPr>
        <p:spPr/>
        <p:txBody>
          <a:bodyPr>
            <a:normAutofit/>
          </a:bodyPr>
          <a:lstStyle/>
          <a:p>
            <a:r>
              <a:rPr lang="nl-NL" sz="2000" dirty="0">
                <a:latin typeface="Arial" panose="020B0604020202020204" pitchFamily="34" charset="0"/>
                <a:cs typeface="Arial" panose="020B0604020202020204" pitchFamily="34" charset="0"/>
              </a:rPr>
              <a:t>Iedere zorgvrager kan een klacht indienen tegen een zorgprofessional</a:t>
            </a:r>
          </a:p>
          <a:p>
            <a:r>
              <a:rPr lang="nl-NL" sz="2000" dirty="0">
                <a:latin typeface="Arial" panose="020B0604020202020204" pitchFamily="34" charset="0"/>
                <a:cs typeface="Arial" panose="020B0604020202020204" pitchFamily="34" charset="0"/>
              </a:rPr>
              <a:t>Dit kan </a:t>
            </a:r>
            <a:r>
              <a:rPr lang="nl-NL" sz="2000" i="1" dirty="0">
                <a:latin typeface="Arial" panose="020B0604020202020204" pitchFamily="34" charset="0"/>
                <a:cs typeface="Arial" panose="020B0604020202020204" pitchFamily="34" charset="0"/>
              </a:rPr>
              <a:t>tot 10 jaar na het incident </a:t>
            </a:r>
          </a:p>
          <a:p>
            <a:r>
              <a:rPr lang="nl-NL" sz="2000" dirty="0">
                <a:latin typeface="Arial" panose="020B0604020202020204" pitchFamily="34" charset="0"/>
                <a:cs typeface="Arial" panose="020B0604020202020204" pitchFamily="34" charset="0"/>
              </a:rPr>
              <a:t>Voorbeelden klachten: </a:t>
            </a:r>
          </a:p>
          <a:p>
            <a:pPr lvl="1"/>
            <a:r>
              <a:rPr lang="nl-NL" sz="2000" dirty="0">
                <a:latin typeface="Arial" panose="020B0604020202020204" pitchFamily="34" charset="0"/>
                <a:cs typeface="Arial" panose="020B0604020202020204" pitchFamily="34" charset="0"/>
              </a:rPr>
              <a:t>Een fout maken tijdens een operatie/ingreep</a:t>
            </a:r>
          </a:p>
          <a:p>
            <a:pPr lvl="1"/>
            <a:r>
              <a:rPr lang="nl-NL" sz="2000" dirty="0">
                <a:latin typeface="Arial" panose="020B0604020202020204" pitchFamily="34" charset="0"/>
                <a:cs typeface="Arial" panose="020B0604020202020204" pitchFamily="34" charset="0"/>
              </a:rPr>
              <a:t>Het beroepsgeheim schendt</a:t>
            </a:r>
          </a:p>
          <a:p>
            <a:pPr lvl="1"/>
            <a:r>
              <a:rPr lang="nl-NL" sz="2000" dirty="0">
                <a:latin typeface="Arial" panose="020B0604020202020204" pitchFamily="34" charset="0"/>
                <a:cs typeface="Arial" panose="020B0604020202020204" pitchFamily="34" charset="0"/>
              </a:rPr>
              <a:t>Niet voldoende voorlichting geven </a:t>
            </a:r>
          </a:p>
          <a:p>
            <a:pPr lvl="1"/>
            <a:r>
              <a:rPr lang="nl-NL" sz="2000" dirty="0">
                <a:latin typeface="Arial" panose="020B0604020202020204" pitchFamily="34" charset="0"/>
                <a:cs typeface="Arial" panose="020B0604020202020204" pitchFamily="34" charset="0"/>
              </a:rPr>
              <a:t>Fout omtrent medicatie </a:t>
            </a:r>
          </a:p>
          <a:p>
            <a:pPr lvl="1"/>
            <a:r>
              <a:rPr lang="nl-NL" sz="2000" dirty="0">
                <a:latin typeface="Arial" panose="020B0604020202020204" pitchFamily="34" charset="0"/>
                <a:cs typeface="Arial" panose="020B0604020202020204" pitchFamily="34" charset="0"/>
              </a:rPr>
              <a:t>Zicht ontoelaatbaar gedraagt (bijv. seksuele intimidatie)</a:t>
            </a:r>
          </a:p>
          <a:p>
            <a:pPr marL="457200" lvl="1" indent="0">
              <a:buNone/>
            </a:pPr>
            <a:r>
              <a:rPr lang="nl-NL" sz="2000" dirty="0">
                <a:latin typeface="Arial" panose="020B0604020202020204" pitchFamily="34" charset="0"/>
                <a:cs typeface="Arial" panose="020B0604020202020204" pitchFamily="34" charset="0"/>
                <a:sym typeface="Wingdings" panose="05000000000000000000" pitchFamily="2" charset="2"/>
              </a:rPr>
              <a:t></a:t>
            </a:r>
            <a:r>
              <a:rPr lang="nl-NL" sz="2000" b="1" dirty="0">
                <a:latin typeface="Arial" panose="020B0604020202020204" pitchFamily="34" charset="0"/>
                <a:cs typeface="Arial" panose="020B0604020202020204" pitchFamily="34" charset="0"/>
                <a:sym typeface="Wingdings" panose="05000000000000000000" pitchFamily="2" charset="2"/>
              </a:rPr>
              <a:t>Kortom</a:t>
            </a:r>
            <a:r>
              <a:rPr lang="nl-NL" sz="2000" dirty="0">
                <a:latin typeface="Arial" panose="020B0604020202020204" pitchFamily="34" charset="0"/>
                <a:cs typeface="Arial" panose="020B0604020202020204" pitchFamily="34" charset="0"/>
                <a:sym typeface="Wingdings" panose="05000000000000000000" pitchFamily="2" charset="2"/>
              </a:rPr>
              <a:t>: de zorgvrager is NIET tevreden over het handelen van een zorgprofessional </a:t>
            </a:r>
            <a:endParaRPr lang="nl-NL" sz="2000" dirty="0">
              <a:latin typeface="Arial" panose="020B0604020202020204" pitchFamily="34" charset="0"/>
              <a:cs typeface="Arial" panose="020B0604020202020204" pitchFamily="34" charset="0"/>
            </a:endParaRPr>
          </a:p>
          <a:p>
            <a:pPr marL="457200" lvl="1" indent="0">
              <a:buNone/>
            </a:pPr>
            <a:endParaRPr lang="nl-NL" dirty="0"/>
          </a:p>
        </p:txBody>
      </p:sp>
    </p:spTree>
    <p:extLst>
      <p:ext uri="{BB962C8B-B14F-4D97-AF65-F5344CB8AC3E}">
        <p14:creationId xmlns:p14="http://schemas.microsoft.com/office/powerpoint/2010/main" val="53488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96A3-B808-D337-475F-7912CD3A4C9A}"/>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Welke zorgverleners vallen onder het tuchtrecht? </a:t>
            </a:r>
          </a:p>
        </p:txBody>
      </p:sp>
      <p:sp>
        <p:nvSpPr>
          <p:cNvPr id="3" name="Tijdelijke aanduiding voor inhoud 2">
            <a:extLst>
              <a:ext uri="{FF2B5EF4-FFF2-40B4-BE49-F238E27FC236}">
                <a16:creationId xmlns:a16="http://schemas.microsoft.com/office/drawing/2014/main" id="{D85A97E4-3E28-0566-4C6D-14806290906E}"/>
              </a:ext>
            </a:extLst>
          </p:cNvPr>
          <p:cNvSpPr>
            <a:spLocks noGrp="1"/>
          </p:cNvSpPr>
          <p:nvPr>
            <p:ph idx="1"/>
          </p:nvPr>
        </p:nvSpPr>
        <p:spPr/>
        <p:txBody>
          <a:bodyPr>
            <a:noAutofit/>
          </a:bodyPr>
          <a:lstStyle/>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arts;</a:t>
            </a:r>
          </a:p>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tandarts;</a:t>
            </a:r>
          </a:p>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apotheker;</a:t>
            </a:r>
          </a:p>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gezondheidszorgpsycholoog;</a:t>
            </a:r>
          </a:p>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psychotherapeut;</a:t>
            </a:r>
          </a:p>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fysiotherapeut;</a:t>
            </a:r>
          </a:p>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verloskundige;</a:t>
            </a:r>
          </a:p>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verpleegkundige.</a:t>
            </a:r>
          </a:p>
          <a:p>
            <a:pPr marL="0" indent="0">
              <a:buNone/>
            </a:pPr>
            <a:r>
              <a:rPr lang="nl-NL" sz="2000" dirty="0">
                <a:latin typeface="Arial" panose="020B0604020202020204" pitchFamily="34" charset="0"/>
                <a:cs typeface="Arial" panose="020B0604020202020204" pitchFamily="34" charset="0"/>
                <a:sym typeface="Wingdings" panose="05000000000000000000" pitchFamily="2" charset="2"/>
              </a:rPr>
              <a:t>wat is de overeenkomst tussen deze zorgverleners? </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AC3C2-6581-0280-413B-DC3C645B9797}"/>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Hoe kan een klacht worden ingediend? </a:t>
            </a:r>
          </a:p>
        </p:txBody>
      </p:sp>
      <p:sp>
        <p:nvSpPr>
          <p:cNvPr id="3" name="Tijdelijke aanduiding voor inhoud 2">
            <a:extLst>
              <a:ext uri="{FF2B5EF4-FFF2-40B4-BE49-F238E27FC236}">
                <a16:creationId xmlns:a16="http://schemas.microsoft.com/office/drawing/2014/main" id="{CA8E4F81-1358-6761-EECB-A0CFA75AD420}"/>
              </a:ext>
            </a:extLst>
          </p:cNvPr>
          <p:cNvSpPr>
            <a:spLocks noGrp="1"/>
          </p:cNvSpPr>
          <p:nvPr>
            <p:ph idx="1"/>
          </p:nvPr>
        </p:nvSpPr>
        <p:spPr/>
        <p:txBody>
          <a:bodyPr>
            <a:normAutofit/>
          </a:bodyPr>
          <a:lstStyle/>
          <a:p>
            <a:pPr algn="l">
              <a:buFont typeface="Arial" panose="020B0604020202020204" pitchFamily="34" charset="0"/>
              <a:buChar char="•"/>
            </a:pPr>
            <a:r>
              <a:rPr lang="nl-NL" sz="2000" b="0" i="0" dirty="0">
                <a:solidFill>
                  <a:srgbClr val="000000"/>
                </a:solidFill>
                <a:effectLst/>
                <a:latin typeface="Arial" panose="020B0604020202020204" pitchFamily="34" charset="0"/>
                <a:cs typeface="Arial" panose="020B0604020202020204" pitchFamily="34" charset="0"/>
              </a:rPr>
              <a:t>Een patiënt, familie van een patiënt, opdrachtgever, werkgever, Inspecteur voor de Gezondheidszorg </a:t>
            </a:r>
          </a:p>
          <a:p>
            <a:pPr marL="0" indent="0">
              <a:buNone/>
            </a:pPr>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Klaagschriftformulier; met eventueel hulp tuchtklachtfunctionaris</a:t>
            </a:r>
          </a:p>
          <a:p>
            <a:r>
              <a:rPr lang="nl-NL" sz="2000" dirty="0">
                <a:latin typeface="Arial" panose="020B0604020202020204" pitchFamily="34" charset="0"/>
                <a:cs typeface="Arial" panose="020B0604020202020204" pitchFamily="34" charset="0"/>
              </a:rPr>
              <a:t>Kosten 50 euro (kosten krijg je terug als de uitspraak geheel of volledig gegrond wordt)</a:t>
            </a:r>
          </a:p>
          <a:p>
            <a:r>
              <a:rPr lang="nl-NL" sz="2000" dirty="0">
                <a:latin typeface="Arial" panose="020B0604020202020204" pitchFamily="34" charset="0"/>
                <a:cs typeface="Arial" panose="020B0604020202020204" pitchFamily="34" charset="0"/>
              </a:rPr>
              <a:t>Hoger beroep</a:t>
            </a:r>
            <a:r>
              <a:rPr lang="nl-NL" sz="2000" dirty="0">
                <a:latin typeface="Arial" panose="020B0604020202020204" pitchFamily="34" charset="0"/>
                <a:cs typeface="Arial" panose="020B0604020202020204" pitchFamily="34" charset="0"/>
                <a:sym typeface="Wingdings" panose="05000000000000000000" pitchFamily="2" charset="2"/>
              </a:rPr>
              <a:t> opnieuw 50 euro</a:t>
            </a:r>
          </a:p>
          <a:p>
            <a:r>
              <a:rPr lang="nl-NL" sz="2000" dirty="0">
                <a:latin typeface="Arial" panose="020B0604020202020204" pitchFamily="34" charset="0"/>
                <a:cs typeface="Arial" panose="020B0604020202020204" pitchFamily="34" charset="0"/>
                <a:sym typeface="Wingdings" panose="05000000000000000000" pitchFamily="2" charset="2"/>
              </a:rPr>
              <a:t>Rechtsbijstand</a:t>
            </a:r>
          </a:p>
          <a:p>
            <a:pPr marL="0" indent="0">
              <a:buNone/>
            </a:pPr>
            <a:endParaRPr lang="nl-NL" dirty="0"/>
          </a:p>
          <a:p>
            <a:endParaRPr lang="nl-NL" dirty="0"/>
          </a:p>
          <a:p>
            <a:endParaRPr lang="nl-NL" dirty="0"/>
          </a:p>
          <a:p>
            <a:endParaRPr lang="nl-NL" dirty="0"/>
          </a:p>
        </p:txBody>
      </p:sp>
    </p:spTree>
    <p:extLst>
      <p:ext uri="{BB962C8B-B14F-4D97-AF65-F5344CB8AC3E}">
        <p14:creationId xmlns:p14="http://schemas.microsoft.com/office/powerpoint/2010/main" val="255992702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678</Words>
  <Application>Microsoft Office PowerPoint</Application>
  <PresentationFormat>Breedbeeld</PresentationFormat>
  <Paragraphs>82</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Medisch tuchtcollege </vt:lpstr>
      <vt:lpstr>Introductie </vt:lpstr>
      <vt:lpstr>Lesdoel </vt:lpstr>
      <vt:lpstr>Wat weten jullie al over het tuchtcollege? </vt:lpstr>
      <vt:lpstr>Uitspraken </vt:lpstr>
      <vt:lpstr>Toch…..</vt:lpstr>
      <vt:lpstr>Wat is het tuchtrecht? </vt:lpstr>
      <vt:lpstr>Welke zorgverleners vallen onder het tuchtrecht? </vt:lpstr>
      <vt:lpstr>Hoe kan een klacht worden ingediend? </vt:lpstr>
      <vt:lpstr>PowerPoint-presentatie</vt:lpstr>
      <vt:lpstr>Oncoloog voor de rechter na klachten 12 patiënten </vt:lpstr>
      <vt:lpstr>Communicatie </vt:lpstr>
      <vt:lpstr>PowerPoint-presentatie</vt:lpstr>
      <vt:lpstr>Medisch tuchtcollege</vt:lpstr>
      <vt:lpstr>Uitspraken tuchtcollege </vt:lpstr>
      <vt:lpstr>Oncoloog Radboud UMC </vt:lpstr>
      <vt:lpstr>De impact van een tuchtklacht- Spotify</vt:lpstr>
      <vt:lpstr>Groepsopdracht </vt:lpstr>
      <vt:lpstr>Evaluatie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tuchtzaken tegen ex-oncoloog Radboudumc van start: 'Arts die zoveel fouten maakt, mag niet meer aan het werk' - EenVandaag (avrotros.nl)</dc:title>
  <dc:creator>Elianne van Hofwegen</dc:creator>
  <cp:lastModifiedBy>Elianne van Hofwegen</cp:lastModifiedBy>
  <cp:revision>1</cp:revision>
  <dcterms:created xsi:type="dcterms:W3CDTF">2022-11-20T15:35:09Z</dcterms:created>
  <dcterms:modified xsi:type="dcterms:W3CDTF">2022-11-23T07:42:52Z</dcterms:modified>
</cp:coreProperties>
</file>